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— устный рассказ о подвигах богатырей и важных событиях прошлого Руси.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особенности былины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былина и где она возникла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складывались в устной традиции Древней Руси и долго переходили из уст в уста без книг. Особенно много их сохранилось на Севере России, где исполнители бережно держали местные напевы. Главные циклы — киевский и новгородский; запись началась в XVIII веке, активный сбор — в XIX.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соединяет память о прошлом и художественный вымысел: в ней могут звучать реальные князья, города и реки. Но события подаются как народный рассказ о значительном, а не как точная хроника.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былина относится к особому жанру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былины важны торжественность и напевность. Текст звучит «песенно» благодаря устойчивым выражениям, особому ритму и повторяющимся оборотам, которые создают цельное, узнаваемое повествование.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получает не просто историю, а образ идеального защитника. На первый план выходят представления народа о смелости, чести, силе и верности родной земле — качества, ради которых «держат слово» герои.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формируют эпический стиль: слушать и узнавать былину становится легко благодаря устойчивым приемам.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признаки работают как «музыкальный каркас» текста: создают ритм, делают образ героя ярким и поддерживают торжественный тон.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былины и их значение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характеристик былин как жанра устного народного творчества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Богатырь в былине — не только человек с большой силой, а защитник Родины и народа. Он действует по долгу, старается помочь слабым и смело встречает врага, как того ждут от настоящего защитника.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запоминаются образы Ильи Муромца, Добрыни Никитича и Алёши Поповича. Часто звучит идея, что богатырь может вступить в бой один против многих: так народ показывает, каким должен быть герой.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Богатырь — главный герой былины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удерживает внимание вокруг испытаний: герой проходит дорогу, встречает угрозы и находит решение, чтобы защитить свое пространство и людей.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условные доли для визуализации тем (точных количественных данных для всех текстов нет).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былин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тема — защита Родины: именно она задаёт смысл жанра. Остальные темы поддерживают этот центр через подвиг, путь и столкновение с опасностью.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 — это художественное преувеличение. В былинах ее используют специально: силу героя показывают больше обычной, чтобы подвиг выглядел грандиозным и по-настоящему значимым.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 в былине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богатырь может поднимать огромные тяжести, сражаться с целым войском и преодолевать большие расстояния. Даже противник описывается как «непобедимый», чтобы победа героя казалась особенно трудной.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преувеличению подвиг становится ярче, а образ защитника — убедительнее. Народный идеал справедливого и сильного героя проявляется именно через то, насколько невероятным выглядит его поступок.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былины: от угрозы к победе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композиционная схема, встречающаяся во многих былинах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731" y="3040650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устойчивые формулы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строк и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Повторяются целые фразы, описания и шаги героя. Это помогает слушателю следить за сюжетом и поддерживает спокойный, узнаваемый ход повествования.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Напевность через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обороты звучат почти как «подсказки» для голоса сказителя. Благодаря им текст легче запоминается и становится более песенным, а не просто рассказом.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Зачины и обращения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текста и обращения к героям или слушателям часто повторяются. Такой прием задает торжественный настрой и показывает, что речь сейчас будет «по-былинному».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коня и оружия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повторяются элементы, связанные с героем: как описывают коня, оружие, дорогу и бой. Эти детали создают яркую картину и усиливают эпический эффект.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имена — для узнаваемости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былинах встречаются реальные названия городов, земель и имен: Киев, князь Владимир, Днепр. Такие упоминания помогают представить мир, о котором говорит рассказ, и связывают текст с исторической памятью народа.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и художественный вымысел
</a:t>
            </a:r>
            <a:endParaRPr lang="en-US" sz="2718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память — важнее точной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былина не является точным документом. Народная традиция соединяла события прошлого с вымыслом, чтобы подчеркнуть характер героя: мужество, верность, защиту слабых и любовь к родной земле.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показывают, что образность держится прежде всего на постоянных эпитетах и повторах: они формируют «напевность» и помогают слушателю узнавать знакомые формулы.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описаний исследователей устной поэтики (XIX–XX вв.); точные статистические подсчёты для отдельных текстов различаются.
</a:t>
            </a:r>
            <a:endParaRPr lang="en-US" sz="942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 былины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этих средств объясняет торжественный тон былины: повторяемые обороты организуют внимание и задают ритм рассказа.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пространство в былине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разворачивается «в стародавние времена», «во славном Киеве» — время не привязано к точной дате, а подано как далёкое и значительное.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пространство — дорога, степь и поле: они подчёркивают путь к подвигу. Чем труднее маршрут, тем масштабнее подвиг и ожидание победы.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«точки» мира былины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застава, река, княжеский двор, море. Эти места делают события шире и помогают слушателю представить опасность и итог испытания.
</a:t>
            </a:r>
            <a:endParaRPr lang="en-US" sz="12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8842"/>
            <a:ext cx="4228200" cy="9762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Киевский и новгородский былинные циклы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центрах Руси формировались свои сюжеты: один цикл больше связан с воинской защитой, другой — с городской жизнью и путешествиями.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циклов связано с тем, какие ценности были особенно близки разным центрам: Киев — защита и служба, Новгород — торговля, дорога и предприимчивость.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Обзорная характеристика былинных циклов по школьным и научно-справочным изданиям о русском фольклоре.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Сказитель и исполнение былины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существовала прежде всего в устном исполнении: сказитель не просто произносил текст, а передавал смысл напевной речью, опираясь на память и привычный ритм.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выступления исполнитель мог менять отдельные детали: переставлять строки, уточнять описания, добавлять знакомые обороты. Поэтому одна и та же былина звучала по-разному.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«инструментом» сказителя становилась интонация: торжественные места звучали особенно выразительно, а важные повороты сюжета выделялись голосом и паузами.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традиция сохраняла жанр благодаря устойчивым формулам: зачин, величание героя, описание коня и оружия узнавались слушателями и помогали следить за действием.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оба жанра используют повторы и образный язык, былина чаще опирается на героический поступок и народную оценку, а сказка — на сказочное чудо и судьбу героя.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описания жанровых признаков в курсах по фольклору и методических пособиях (обобщение, без единой универсальной статистики).
</a:t>
            </a:r>
            <a:endParaRPr lang="en-US" sz="942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былина отличается от сказки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в былине акцент смещён к защите и служению, тогда как в сказке важнее чудесный элемент и более «игровая» развязка.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особенно ценит смелость и силу, но не ради славы самой по себе: подвиг оправдан только тогда, когда он служит делу и защищает людей.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ценности выражает былина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место занимает справедливость и верность долгу. Герой держит слово, уважает порядок и действует так, как считает правильным для Родины и для близких.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подчеркивается готовность защищать слабых и уважение к старшим. В народном идеале поступок говорит о человеке больше, чем внешняя мощь.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былины и их герои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и Соловей-разбойник: сила, испытанная страхом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выходит против Соловья-разбойника, который превращает дорогу в беду. В этом сюжете особенно ярко показаны мужество и защита путников. Слушатели запоминают не только бой, но и смысл: опасность должна быть остановлена ради спокойствия людей.
</a:t>
            </a:r>
            <a:endParaRPr lang="en-US" sz="964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Попович и Смекалка: герой не только силой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Попович известен сюжетами, где важны сообразительность и находчивость, а не только физическая мощь. В былинах с его участием опасность часто требует быстрого решения. Так образ героя расширяется: народный идеал включает разум, смелость и умение отвечать за поступки.
</a:t>
            </a:r>
            <a:endParaRPr lang="en-US" sz="964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Добрыня Никитич и Змей: поединок со злом
</a:t>
            </a:r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Добрыня Никитич сражается со Змеем и проходит путь, где опасность подстерегает на каждом шагу. Былина подчёркивает верность делу и умение действовать решительно. Победа становится символом избавления земли от беды и восстановления порядка.
</a:t>
            </a:r>
            <a:endParaRPr lang="en-US" sz="99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былину в тексте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признаки по цепочке: герой → тема → язык → композиция → тон и связь с народной памятью.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6" y="3040066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931" y="509171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3028" y="549041"/>
            <a:ext cx="425700" cy="3405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былины важны сегодня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помогают почувствовать выразительность устной речи: повторяемые формулы, устойчивые эпитеты и напевный строй делают язык живым и понятным.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сюжеты сохранились представления о том, каким видели героическое время и какие качества считали особенно значимыми для общества.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ценности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былины — справедливость, верность долгу и готовность защищать слабых. Эти ориентиры помогают обсуждать нравственный выбор на примерах героев.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в школе и 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былинами расширяет круг чтения и поддерживает интерес к традициям русской культуры. Поэтому жанр закреплён в школьной программе.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— устный эпический жанр: героический сюжет сочетается с напевной речью, повторами, постоянными эпитетами, гиперболой и торжественным стилем. Главный смысл — защита земли Русской и народный идеал героя.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Жанр, где подвиг звучит как песня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2026-05-15T04:03:57Z</dcterms:created>
  <dcterms:modified xsi:type="dcterms:W3CDTF">2026-05-15T04:03:57Z</dcterms:modified>
</cp:coreProperties>
</file>