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Радищев: писатель, мыслитель, гражданин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Просвещения, защитник свободы и человеческого достоинства.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крепостное право и идеи Просвещения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жил в эпоху, когда дворянская власть усиливалась, а крестьяне оставались зависимыми от помещиков. Одновременно в обществе рос интерес к разуму, законам, образованию и человеческому достоинству.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учёба Радищева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родился в 1749 году в дворянской семье. Детство он провёл в Москве и в семейном имении, где рано увидел жизнь разных слоёв общества.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он учился в Пажеском корпусе и в Лейпцигском университете. Там он изучал право, философию и историю, что укрепило его интерес к свободе и справедливости.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первые наблюдения за жизнью государства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Сенате познакомила Радищева с тем, как действуют государственные учреждения. Он увидел, что закон на бумаге не всегда защищает человека в реальной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таможенном ведомстве показала ему повседневную сторону власти: проверки, решения чиновников и зависимость простых людей от чужой воли. Эти наблюдения были для него очень важны.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службы убедил Радищева, что справедливый закон должен быть одинаковым для всех. Если правила защищают только сильных, государство теряет доверие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А. Н. Радищева
</a:t>
            </a:r>
            <a:endParaRPr lang="en-US" sz="377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биографии показывают, как складывался путь писателя и гражданина.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биография Радищева связана с учёбой, службой и борьбой за право говорить правду.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Н. Радищеве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«Путешествие из Петербурга в Москву»: главная книга Радищева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Задумка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использует форму дорожных записок. Путь между городами становится удобным способом показать разные стороны российской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по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остановках появляются крестьяне, помещики, чиновники и бедные путники. Через их судьбы автор показывает несправедливость и страдания людей.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книги — не сама поездка, а размышления о судьбе России. Радищев призывает задуматься о переменах и человеческом достоинстве.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книги
</a:t>
            </a:r>
            <a:endParaRPr lang="en-US" sz="30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движения от дорожных наблюдений к общественному выводу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Радищева
</a:t>
            </a:r>
            <a:endParaRPr lang="en-US" sz="303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соединяют личное сочувствие к людям с внимательным разговором о законах и устройстве общества.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критика крепостного права; остальные темы поддерживают главный гражданский смысл.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 Н. Радищева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крепостного права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одним из первых открыто назвал крепостничество жестокой системой. Он показывал, как зависимость от помещика лишает человека свободы, достоинства и нормальной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книге есть сцены барщины, телесных наказаний и произвола сильных над слабыми. Эти картины не украшены, а показаны прямо и сурово.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считал, что крепостное право вредит не только крестьянам, но и всей стране. Там, где унижают людей, слабеют труд, образование и нравственность.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вера в человека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исходил из мысли, что личность имеет ценность сама по себе. Нельзя оценивать человека только по положению или богатству; важны его достоинство и права.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верил, что люди способны мыслить и делать выводы. Образование помогает отличать справедливое от несправедливого и принимать более верные решения.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простым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смотрел на жизнь крестьян, бедняков и путников. Его гуманизм проявлялся в желании понять их трудности и защитить их от унижения.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считал, что человек может стать лучше, если ему дать знания, честные правила и уважение. Поэтому он связывал будущее общества с воспитанием и просвещением.
</a:t>
            </a:r>
            <a:endParaRPr lang="en-US" sz="10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ссылка после выхода книги
</a:t>
            </a:r>
            <a:endParaRPr lang="en-US" sz="348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«Путешествия из Петербурга в Москву» Радищев был арестован: власть увидела в книге опасный призыв к правде и сочувствию к простым людям.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Смертную казнь заменили ссылкой в Илимский острог на десять лет. Так писатель стал символом смелого слова и личной ответственности перед обществом.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ссылка и возвращение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годы: ссылка в Сибири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Илимском остроге Радищев много размышлял о законе, государстве и человеческой судьбе, не прекращая внутренней работы мысли.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из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он снова служил и продолжал интересоваться общественными вопросами, хотя высказывался осторожнее, чем прежде.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конце жизни Радищев не отказался от мыслей о справедливости, правах человека и необходимости перемен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встречаются у Радищева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его произведениях часто соединяются: личная боль героя превращается в разговор о судьбе всей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место занимают социальная несправедливость и страдание людей; значит, Радищев прежде всего думал о защите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анализа книги «Путешествие из Петербурга в Москву» и литературоведческих обзоров
</a:t>
            </a:r>
            <a:endParaRPr lang="en-US" sz="6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838" y="3926085"/>
            <a:ext cx="451731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Радищева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использует яркие картины дороги, природы и человеческих сцен, чтобы читатель не просто понял мысль, а почувствовал её.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и художественные эпизоды, и философские размышления, и публицистический пафос, поэтому она читается многогранно и серьёзно.
</a:t>
            </a:r>
            <a:endParaRPr lang="en-US" sz="1115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Прямота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говорит резко и открыто, не скрывая оценки происходящего. Благодаря этому его текст звучит как честный разговор о важных проблемах.
</a:t>
            </a:r>
            <a:endParaRPr lang="en-US" sz="10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и идеи Просвещения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идеи Просвещения проявляются в взглядах и книгах Радищева.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идеи Просвещения у Радищева связаны с человеком и обществом: он не только рассуждал, но и требовал справедливых перемен.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обзоры и школьные биографические материалы
</a:t>
            </a:r>
            <a:endParaRPr lang="en-US" sz="7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Радищев важен для русской литературы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показал, что книга может говорить не только о чувствах и приключениях, но и о жизни страны, её законах и несправедливости.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него писатели XIX века чаще обращались к теме народа, свободы и прав человека, потому что литература стала восприниматься как гражданский голос.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у Пушкина, Герцена и Некрасова: каждый по-своему продолжил разговор о совести, ответственности и судьбе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идеи Радищева повлияли на последующих авторов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книга Радищева стала частью литературного и общественного разговора XIX века.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Радищева в памяти культуры
</a:t>
            </a:r>
            <a:endParaRPr lang="en-US" sz="347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культурной памяти Радищев остался честным и смелым автором, который не побоялся говорить о тяжёлых проблемах своего времени и защищать человеческое достоинство.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учебниках его часто представляют как писателя, первым открыто выступившего против крепостного права; обычно рядом показывают портрет и обложку 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акценты в личности и творчестве Радищева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показывают, что художественное слово может не только описывать жизнь, но и влиять на отношение людей к несправедливости.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Радищева — гражданская позиция и историческое значение; литература и философия поддерживают эту главную роль.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 и литературоведческих оценок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Радищев: писатель, который говорил от имени совести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показал, что литература может быть смелой и полезной обществу: она помогает замечать несправедливость, защищать достоинство человека и думать о будущем страны.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2026-05-19T03:28:16Z</dcterms:created>
  <dcterms:modified xsi:type="dcterms:W3CDTF">2026-05-19T03:28:16Z</dcterms:modified>
</cp:coreProperties>
</file>