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и территорий от чрезвычайных ситуаций природного характера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до, во время и после опасной стихии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каждому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велика и природно разнообразна, поэтому риски ЧС затрагивают разные регионы по-разному. Понимание угроз, сигналов оповещения и правил поведения помогает сохранять жизнь, здоровье и устойчивость повседневной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чрезвычайных ситуаций
</a:t>
            </a:r>
            <a:endParaRPr lang="en-US" sz="258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водой и её резким выходом за привычные границы: паводками, наводнениями и селями. Они затапливают дома, дороги и подвалы, нарушают связь и требуют быстрой эвакуации.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из-за процессов в земной коре и на склонах: землетрясений, оползней и обвалов. Такие события способны разрушать здания, блокировать дороги и создавать угрозу для людей в городах и горах.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ураганы, штормы, сильные морозы, метели и засухи. Они опасны обрывом линий связи, повреждением крыш, срывом транспорта и потерей урожая, особенно при слабой подготовке инфраструктуры.
</a:t>
            </a:r>
            <a:endParaRPr lang="en-US" sz="1048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 быстро распространяются, создают густое задымление и уничтожают большие территории. Их последствия включают ухудшение качества воздуха, угрозу населённым пунктам и длительное восстановление экосистем.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природных угроз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опасностей проявляется по-разному, поэтому универсальной меры защиты не существует.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гидрологические и метеорологические угрозы; они требуют постоянного мониторинга и раннего оповещения.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учебной презентации по ОБЗР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прогнозирование опасных явлений
</a:t>
            </a:r>
            <a:endParaRPr lang="en-US" sz="273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используют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обстановки применяют метеорадары, спутниковые снимки, гидропосты, сейсмостанции и автоматические датчики. Эти данные позволяют замечать опасные изменения ещё до того, как они станут критическими.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ранний 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прогноз даёт время на подготовку решений и ограничение доступа в опасные районы. Это снижает число пострадавших и помогает службам действовать организованно, без лишней задержки.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защиты при угрозе ЧС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РСЧС: от наблюдения до восстановления жизнедеятельности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22" y="3238872"/>
            <a:ext cx="256255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оповещения населения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громкоговорители подают первый сигнал о необходимости немедленно слушать сообщения и выполнять указания. Такой способ нужен, чтобы быстро привлечь внимание людей в зоне риска.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уведомления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SMS-рассылки и мобильные приложения позволяют адресно предупредить жителей конкретной территории. Это особенно важно, когда нужно действовать без промедления и не искать информацию самостоятельно.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радио и интернет-каналы уточняют, какая именно угроза возникла и где она распространяется. В сообщении обычно указывают действия населения и маршруты эвакуации.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сразу распознать тревожный сигнал, не спорить с распоряжениями взрослых и не терять время на проверку слухов. Правильная реакция начинается с дисциплины и спокойствия.
</a:t>
            </a:r>
            <a:endParaRPr lang="en-US" sz="8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ЧС и первоочередных мер защиты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какие угрозы опаснее всего и какие действия нужны в первую очередь.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всегда должны соответствовать типу угрозы: вода, огонь и сейсмика требуют разных решений и разной подготовки.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учебные правила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временное размещение людей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организуют выведение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Эвакуацию проводят по заранее установленным маршрутам к пунктам сбора. Чёткая навигация и дисциплина помогают избежать давки, потери времени и лишнего риска в опасной зоне.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размещают эвакуированных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размещение организуют в школах, спортзалах, общежитиях и домах культуры. При этом отдельно учитывают детей, пожилых людей, маломобильных граждан и тех, кому нужна медицинская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 наводнениях и паводках
</a:t>
            </a:r>
            <a:endParaRPr lang="en-US" sz="376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подъёма воды нужно заранее подготовить документы, аптечку, питьевую воду, фонарь, зарядные устройства и тёплую одежду. Ценные вещи лучше перенести выше, а путь эвакуации продумать заранее.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наводнения следует отключить электричество и газ, не переходить через поток и не ехать по подтопленным дорогам. Даже небольшой поток может быть опаснее, чем кажется визуально.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воды важно проверить жильё, не включать технику до осмотра, соблюдать санитарную осторожность и возвращаться в опасную зону только по разрешению служб.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 лесных и торфяных пожарах
</a:t>
            </a:r>
            <a:endParaRPr lang="en-US" sz="3354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профилактика — не допускать палов сухой травы, не бросать непотушенные окурки и не разводить огонь вне специально оборудованных мест в период высокой пожарной опасности.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риска распространения огня проводят патрулирование, создают минерализованные полосы, убирают сухостой и горючий мусор, а также ограничивают посещение лесов при угрозе возгорания.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дым, нужно закрыть окна и двери, использовать влажную повязку или респиратор, избегать низин и при возможности быстро покинуть опасную территорию.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пожары особенно коварны: они долго тлеют под землей, плохо заметны с поверхности и могут вспыхнуть снова даже после частичного тушения.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увеличивающие ущерб от природных ЧС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уязвимость территории и хуже готовность людей, тем сильнее последствия даже при сравнительно умеренной стихии.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потери возникают там, где природная опасность сочетается с организационными и техническими слабостями.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ОБЗР; оценочная шкала для сравнительного анализа,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действия при разных природных угрозах
</a:t>
            </a:r>
            <a:endParaRPr lang="en-US" sz="2633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толчков нужно лечь, укрыться и держаться; опаснее всего окна, тяжелая мебель, лифты и лестничные пролеты.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и штормовой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оставаться в капитальном здании, держаться подальше от стекол и не выходить без необходимости, пока сохраняется угроза сильного ветра.
</a:t>
            </a:r>
            <a:endParaRPr lang="en-US" sz="1108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склоне важно как можно быстрее уйти с опасного участка, использовать сигнальные средства и искать естественное укрытие, если оно доступно.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поведения при чрезвычайной ситуации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построена по этапам подготовки, реагирования и восстановления после природной ЧС.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и базовые средства выживания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тревожном наборе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ЧС должен включать воду, нескоропортящиеся продукты, фонарь, батарейки, аптечку, лекарства, документы, зарядное устройство и теплую одежду. Полезны также свисток и средства связи.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базовые навыки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остановить кровотечение, обездвижить перелом, помочь при ожоге или переохлаждении позволяет выиграть время до приезда медиков. Это особенно важно, если помощь задерживается.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88572"/>
            <a:ext cx="3950100" cy="12024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работы органов управления и действий населения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режима отражают, как меняется управление при росте угрозы и масштабов происшествия.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угрозы управление становится более жестким, а действия населения — более регламентированными и срочными.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РСЧС и учебный курс ОБЗР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школьников, семьи и местного сообщества
</a:t>
            </a:r>
            <a:endParaRPr lang="en-US" sz="282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обсуждает сигналы оповещения, маршрут эвакуации и место встречи. Школьники учатся собирать тревожный набор и действовать по инструкции без паники.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соседи и волонтеры помогают детям, пожилым людям и маломобильным гражданам. Важны порядок, взаимная поддержка и точное выполнение указаний служб.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происшествия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помогает с информированием, бытовой поддержкой и восстановлением нормальной жизни. Особенно ценны дисциплина, ответственность и готовность прийти на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снижают риск ЧС сильнее всего
</a:t>
            </a:r>
            <a:endParaRPr lang="en-US" sz="26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возрастает, когда технические решения дополняются регулярными тренировками и понятными инструкциями для жителей.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раннее предупреждение и подготовка людей; отдельная мера без системы заметно слабее.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шкала по ОБЗР,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защите от ЧС
</a:t>
            </a:r>
            <a:endParaRPr lang="en-US" sz="3054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и цифровые карты рисков помогают заранее увидеть опасные зоны, оценить масштабы паводков, пожаров и разрушений, а также точнее планировать эвакуацию.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Беспилотники и автоматические датчики быстро передают данные о возгораниях, подъеме воды и повреждении объектов, поэтому спасательные службы получают более полную картину обстановки.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системы оповещения и геоинформационные сервисы сокращают время реакции, уточняют маршруты движения и повышают согласованность действий служб 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обеспечивает реальную безопасность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Реальную защиту от природных ЧС создают прогнозирование, своевременное оповещение, инженерные меры и дисциплина людей. Когда службы и население действуют согласованно, потери заметно уменьшаются.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2026-05-21T05:37:57Z</dcterms:created>
  <dcterms:modified xsi:type="dcterms:W3CDTF">2026-05-21T05:37:57Z</dcterms:modified>
</cp:coreProperties>
</file>