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в геометрии: основные способы и свойства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складывают, чтобы получить один результат из нескольких направлений.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имеет длину и направление, поэтому его нельзя считать просто отрезком. Важно понимать модуль, равные и противоположные векторы, а также нулевой вектор — без этого сложение будет неточным.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о векторах перед сложением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геометрии складывают векторы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помогает найти итог, когда движение состоит из нескольких шагов. Вместо отдельных отрезков получают один вектор, который показывает общее направление и общую величину перемещения.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перемещений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чаще всего работают с векторами на координатной плоскости. Здесь удобно сравнивать чертёж и вычисления, чтобы быстро находить точный ответ.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плоскости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тело действуют две или несколько сил, их можно представить векторами. Сумма показывает, каков будет общий результат этих сил и куда он направлен.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сил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откладывание векторов на плоскости и построение результирующего вектора.
</a:t>
            </a:r>
            <a:endParaRPr lang="en-US" sz="1396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треугольника для сложения векторов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параллелограмма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475125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вектора откладывают из одной точки, чтобы они стали соседними сторонами параллелограмма. Такой способ сразу показывает, какие направления участвуют в построении.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179550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начальный пункт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2611237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Диагональ, выходящая из общего начала, изображает сумму векторов. Она соединяет начальную точку с противоположной вершиной и задаёт итоговое направление результата.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315662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как сумма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3747349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особенно удобно, когда важно увидеть действие двух векторов одновременно. По рисунку легко понять, как складываются перемещения или силы и почему результат именно такой.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451774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построения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способы лучше помогают представить направление результата, а координатный метод быстрее приводит к точному числу.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подхода дают один и тот же итог, но выбираются по разным целям: рисунок, построение или вычисление.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сложения векторов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способ сложения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837650" y="15757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 задан координатами, его удобно записывать в виде пары чисел. Это позволяет работать с ним как с набором двух независимых значений, а не только с рисунком.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37650" y="12429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векторов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37650" y="37870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способ особенно полезен в задачах с клетчатой сеткой и готовыми числами. Он экономит время и помогает избежать ошибок, связанных с неточным построением чертежа.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37650" y="34542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ответ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37650" y="268142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отдельно первые и вторые координаты векторов. Такой приём даёт формулу суммы, которую легко применять в задачах, где известны числовые данные.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37650" y="234855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 координатам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складываются координаты двух векторов по каждой компоненте.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сумма находится покомпонентно: сначала складываются первые координаты, затем вторые.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сложения в координатах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суммы векторов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слагаемых не влияет на результат: a+b=b+a. Это удобно в задачах, где векторы можно складывать в любом порядке и получать один и тот же итог.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можно расставлять по-разному: (a+b)+c=a+(b+c). Благодаря этому несколько векторов удобно группировать, не меняя конечной суммы.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вектору прибавить нулевой, он не изменится: a+0=a. Нулевой вектор как будто не добавляет ни длины, ни направления.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вектора и противоположного ему вектора равна нулю: a+(-a)=0. Это показывает, что одинаковые по длине, но противоположные по направлению векторы взаимно компенсируются.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823" y="1225646"/>
            <a:ext cx="2559164" cy="19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ученик сначала делает два шага на восток, а затем три шага на север. На схеме это выглядит как цепочка из двух перемещений, но итог можно заменить одним вектором. Он соединяет начальную и конечную точки маршрута и показывает общее направление движения.
</a:t>
            </a:r>
            <a:endParaRPr lang="en-US" sz="858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как один вектор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 же смысл имеет сумма векторов в задачах о силах или движении. Если несколько направлений действуют одновременно, результат удобнее описать одним итоговым вектором. Он помогает увидеть не отдельные части, а общий эффект, который получается после сложения.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действия складываются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суммы векторов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направления векторов, тем заметнее усиливается итоговый вектор. При одинаковом направлении он растёт быстрее всего.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определяет не только длину суммы, но и её положение между исходными векторами.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«Сложение векторов», 9 класс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направление влияет на результат сложения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складывают несколько векторов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Первый вектор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 первого вектора и откладывают его в выбранном масштабе. Он задаёт старт движения или цепочки преобразований.
</a:t>
            </a:r>
            <a:endParaRPr lang="en-US" sz="1348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Последовательное присоединение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вектор прикладывают к концу предыдущего, сохраняя длину и направление. Так строится цепочка из нескольких отрезков.
</a:t>
            </a:r>
            <a:endParaRPr lang="en-US" sz="1151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Итоговый вектор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проводят от начала первого вектора к концу последнего. Он показывает общее перемещение или суммарное действие.
</a:t>
            </a:r>
            <a:endParaRPr lang="en-US" sz="1348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 по задаче
</a:t>
            </a:r>
            <a:pPr algn="ctr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сравнивают полученный вектор с условием: направлением, длиной и, если нужно, координатами. Это помогает избежать ошибки в ответе.
</a:t>
            </a:r>
            <a:endParaRPr lang="en-US" sz="1307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для задач по геометрии, координатам и текстовым условиям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сложение векторов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0167" y="1710453"/>
            <a:ext cx="324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34453"/>
            <a:ext cx="432000" cy="3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сложении векторов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забывают, что вектор задаётся не только длиной, но и направлением. Тогда ответ получается неверным, даже если числа сложены правильно.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только длины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параллельно самому себе нужно сохранить длину и направление. Малейшее отклонение на чертеже приводит к ошибке в конечном векторе.
</a:t>
            </a:r>
            <a:endParaRPr lang="en-US" sz="1194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 переносят вектор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суммы находят покомпонентно, а модуль — отдельно. Эти величины нельзя подменять друг другом, иначе результат будет неверным.
</a:t>
            </a:r>
            <a:endParaRPr lang="en-US" sz="1155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координаты и модуль
</a:t>
            </a:r>
            <a:endParaRPr lang="en-US" sz="1273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стрелка построена в обратную сторону, меняется смысл всего вектора. Особенно важно внимательно откладывать вектор при геометрическом построении.
</a:t>
            </a:r>
            <a:endParaRPr lang="en-US" sz="1124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направление стрелки
</a:t>
            </a:r>
            <a:endParaRPr lang="en-US" sz="1304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лодки относительно воды и скорость течения направлены по-разному, поэтому их складывают как векторы. Итоговый вектор показывает реальное движение лодки относительно берега. По нему легко понять, куда и насколько быстро она сместится.
</a:t>
            </a:r>
            <a:endParaRPr lang="en-US" sz="984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Лодка и течение реки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тело действуют несколько сил, их складывают, чтобы найти общий эффект. Вектор суммы показывает направление равнодействующей и помогает объяснить, почему тело начинает двигаться именно так, а не иначе.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и движение тела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в задачах из физики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помогают описывать не только фигуры на плоскости, но и реальные процессы: движение, силы, маршрут и изображение объектов на экране.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 сложение векторов используется там, где важны направление и результат действия.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«Сложение векторов», 9 класс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сложение векторов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 стандартные обозначения, используемые при сложении векторов в школьном курсе геометрии.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показывают, что векторы удобно обозначать буквами и считать по координатам отдельно для каждой оси.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и записи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025" y="2749535"/>
            <a:ext cx="7926000" cy="164093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ответа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756562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 геометрический смысл результата: итоговый вектор должен быть направлен правильно и иметь разумную длину относительно исходных векторов. Если построение выглядит противоречиво, ответ стоит пересмотреть.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406261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рисунку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756562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координаты: каждую из них находят отдельным сложением соответствующих значений. Если хотя бы одна координата не совпадает с вычислениями, решение нужно переписать аккуратнее.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406261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числам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на координатной плоскости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475125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можно перенести параллельно самому себе в любую точку плоскости. При этом не меняются ни длина, ни направление, поэтому сложение остаётся корректным.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179550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без изменения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2611237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сетка помогает точно видеть положение концов векторов и быстро находить координаты суммы. Это особенно полезно, когда чертёж нужен для проверки вычислений.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315662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на сетке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3747349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и сложения получается новый вектор, который соединяет начало первой фигуры с концом последней. Он показывает итог действия нескольких векторов одновременно.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451774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результат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9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векторов: коротко о главном
</a:t>
            </a:r>
            <a:endParaRPr lang="en-US" sz="2794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соединяет направление и длину в единый результат. Правило треугольника, параллелограмм и координатный способ приводят к одному ответу и помогают решать задачи 9 класса.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2026-06-03T14:15:33Z</dcterms:created>
  <dcterms:modified xsi:type="dcterms:W3CDTF">2026-06-03T14:15:33Z</dcterms:modified>
</cp:coreProperties>
</file>