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признаки глагола и прилагательного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слова с признаками двух частей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причастие важно в 6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встречаются в текстах и делают описание точнее: бегущий мальчик, сломанная ветка, читающая девочка. Они помогают увидеть признак предмета через действие и понять, как работает слово в предложении.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предмет не просто по внешнему качеству, а по действию или состоянию, связанному с ним: поющий ученик, написанное письмо, растущий цветок.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отвечает на вопросы какой? какая? какое? какие? Поэтому его легко заметить в тексте, если оно уточняет существительное и обозначает его признак.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 является самостоятельной частью речи, как существительное или прилагательное. Это особая форма глагола, которая соединяет признаки действия и признака предмета.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образуется от глагола и сохраняет с ним смысловую связь. От исходного глагола оно получает значение действия, а вместе с ним — важные грамматические признаки.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природа причастия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признаки причастие получает от прилагательного и какие — от глагола.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как прилагательное, но сохраняет значение действия, вида и времени от глагола.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«Причастие»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глагола есть у причастия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вид исходного глагола. Несовершенный вид показывает незавершённое действие, а совершенный — уже завершённое. Это помогает точнее понять смысл слова.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есть настоящее и прошедшее время. По этому признаку видно, когда происходило действие: сейчас оно идёт или уже завершилось.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 показывает, кто связан с действием: сам предмет действует или действие направлено на него. Поэтому причастие может быть действительным или страдательным.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причастия имеют суффиксы -ся или -сь. Они обозначают действие, которое связано с самим предметом: улыбающийся, умывшийся, строящийся.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причастие в слове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признаков, по которым можно определить причастие.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 в примерах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на беговой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Бегущий спортсмен сразу показывает действие, а не только внешний вид. Слово бегущий помогает увидеть, что предмет находится в процессе движения и связан с глаголом «бежать».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после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Освещённая улица или украшенный зал описывают предмет через результат действия. Здесь причастие показывает, что с предметом что-то сделали, поэтому образ становится точнее и нагляднее.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в изменении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цветок, замёрзшая река, открытая дверь — все эти примеры помогают представить действие или его результат. Причастие делает описание живым и связывает признак с конкретной ситуацией.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 причастия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«Причастие»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помогает точнее определить форму слова и его значение в 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признака важны, но вид и время особенно помогают определить действие и его связь с исходным глаголом.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570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причастия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26834" y="1509387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несовершенного вида обозначают действие в процессе, без указания на его завершение: читающий, строящий, решаемый. Они связаны с глаголами несовершенного вида.
</a:t>
            </a:r>
            <a:endParaRPr lang="en-US" sz="1095" dirty="0"/>
          </a:p>
        </p:txBody>
      </p:sp>
      <p:sp>
        <p:nvSpPr>
          <p:cNvPr id="9" name="Text 3"/>
          <p:cNvSpPr txBox="1"/>
          <p:nvPr/>
        </p:nvSpPr>
        <p:spPr>
          <a:xfrm>
            <a:off x="826825" y="2497325"/>
            <a:ext cx="33312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совершенного вида показывают уже завершённое действие: прочитавший, построенный, решённый. Такой вид помогает понять результат действия и сохраняется от исходного глагола.
</a:t>
            </a:r>
            <a:endParaRPr lang="en-US" sz="10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причастия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479625" y="1519611"/>
            <a:ext cx="27273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 образуются от глаголов несовершенного вида: пишущий, читаемый, строящий. Они показывают действие, которое происходит в момент описания.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22050" y="1519611"/>
            <a:ext cx="27273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прошедшего времени связаны с уже совершившимся действием: написавший, прочитанный, построенный. По ним легко понять, что действие завершилось раньше.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значению и вопросу различаются два вида причастий.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показывают активного участника действия, а страдательные — предмет, на который действие направлено.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«Причастие»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872" y="1925800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91004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 причастия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выполняет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действительном залоге причастие называет предмет, который сам совершает действие. Так в словах летящий или поющий видно, что действие исходит от самого предмета.
</a:t>
            </a:r>
            <a:endParaRPr lang="en-US" sz="1038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направлено на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страдательном залоге причастие показывает предмет, над которым действие уже совершено или совершается. В примерах покрашенная дверь и решённая задача предмет получает результат действия.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 помогает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залогу легче установить, как связан предмет с действием в предложении. Это помогает точнее читать текст и не путать похожие формы причастий.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залог относится к постоянным признакам причастия. Его определяют вместе с видом и временем, чтобы правильно охарактеризовать слово.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причастие изменяется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тема «Причастие»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Причастие, как и прилагательное, согласуется с существительным и может менять окончание.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есть формы согласования по грамматическим признакам, а краткие страдательные формы ведут себя иначе и не изменяются по падежам.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у причастия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 выбирает род, число и падеж само: оно подстраивается под существительное, к которому относится. Поэтому формы меняются вместе с главным словом в словосочетании.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зелёный лист, зелёная ветка, зелёное дерево, зелёные листья причастие/прилагательное согласуется с существительным. У причастия эта же зависимость сохраняется и помогает построить правильную форму.
</a:t>
            </a:r>
            <a:endParaRPr lang="en-US" sz="1045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называют непостоянными признаками причастия, потому что они могут меняться в речи. Эти признаки особенно заметны при разборе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причастия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возвратности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причастия легко узнать по суффиксам -ся или -сь. Они показывают, что действие связано с самим предметом или возвращается к нему.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улыбающийся, умывшийся, строящийся. Во всех примерах видно, что действие выполняется самим предметом или относится к нему.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помогает точнее представить ситуацию в предложении. Если предмет сам действует или оказывается в центре действия, причастие становится возвратным.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действительных причастий часто используются суффиксы -ущ-, -ющ-, -ащ-, -ящ-. По ним можно узнать причастие в словах поющий, строящий, молчащий.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страдательных причастий встречаются суффиксы -ем-, -им-, -енн-, -нн-, -т-. Они помогают распознать формы читаемый, решённый, построенный.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нередко подсказывает и залог, и связь с глаголом. Поэтому при морфологическом разборе сначала обращают внимание именно на строение слова.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есть характерный суффикс причастия и оно обозначает признак по действию, перед нами причастие. Это удобный способ распознавания.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глагола переходят к форме причастия.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от него слова. Вместе они образуют более точное описание предмета, чем одно причастие без уточнений.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связан с определяемым существительным и поясняет его признак по действию. В примере читающий книгу мальчик уточняется, что именно делает мальчик.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делает текст выразительнее и точнее. Он помогает передать больше сведений о предмете, не превращая предложение в длинное объяснение.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различие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прилагательное отличается от причастия в значении и грамматических признаках.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только признак, это прилагательное; если признак связан с действием и временем, это причастие.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«Причастие и прилагательное»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глагол и прилагательное в одном слове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прилагательного: оно называет признак по действию, но изменяется по родам, числам и падежам. Это делает его особенно важным для точной речи и разбора слова.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2026-05-28T04:37:14Z</dcterms:created>
  <dcterms:modified xsi:type="dcterms:W3CDTF">2026-05-28T04:37:14Z</dcterms:modified>
</cp:coreProperties>
</file>