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биосферы: обзор и ключевые 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Долговременный процесс преобразований живой оболочки Земли: ключевые аспекты и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основа жизни и экологической устойчивости
</a:t>
            </a:r>
            <a:endParaRPr lang="en-US" sz="2257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Введённый В.И. Вернадским термин «биосфера» охватывает все живые организмы и их среду. Эта система формирует химический состав Земли и служит фундаментом устойчивости всей жизни более 3,5 миллиардов лет.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границы биосферы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живое вещество, биогенные соединения, биокосные и косные вещества, образующие сложный состав. Они взаимодействуют, обеспечивая жизнедеятельность и регуляцию процессов на Земле.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пределы и основные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 простираются до 20 км вверх в стратосферу и до 10 км вниз в земные породы и воды. Основные части — атмосфера, гидросфера и верхний слой литосферы — объединены живыми организмами.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живых организмов в развитии биосферы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преобразуют солнечную энергию через фотосинтез, обеспечивая основу питания для экосистем и влияя на поток энергии в биосфере.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участвуют в круговоротах веществ, формируя и разлагая биогенные соединения и тем самым регулируя химический состав атмосферы и литосферы.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Биота влияет на геологические процессы, ускоряя образование почв и осадочных пород, что изменяет ландшафты и климат планеты.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до возникновения жизни: предпосылки эволюции биосферы
</a:t>
            </a:r>
            <a:endParaRPr lang="en-US" sz="1852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сформировалась около 4,6 млрд лет назад с первичной атмосферой, богатой водородом, метаном, аммиаком и без свободного кислорода.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была горячей, с интенсивным вулканизмом и радиацией, создавая условия для химической эволюции и возникновения первых простейших форм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жизни: древнейшие микроорганизмы и фотосинтез
</a:t>
            </a:r>
            <a:endParaRPr lang="en-US" sz="2123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микроорганизмы в древних океанах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живые организмы появились 3,8–3,5 млрд лет назад. Археи и бактерии формировали экосистемы, используя хемосинтез, что заложило основу для дальнейшей биологической эволюции.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— свидетельства древней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строматолитов свидетельствуют о деятельности фотосинтезирующих микробов. Эти структуры помогают понять экологические условия ранней Земли и эстаблишмент жизни.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фотосинтеза и глобальные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фотосинтеза около 2,7 млрд лет назад стало революцией, увеличив кислород в атмосфере и подготовив планету к развитию сложных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Кислородная катастрофа — важнейший этап эволюции биосферы
</a:t>
            </a:r>
            <a:endParaRPr lang="en-US" sz="1889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2,7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почти лишена кислорода; преобладают анаэробные организмы, способные жить без кислорода.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2,7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Фотосинтезирующие прокариоты цианобактерии начинают активно выделять кислород, постепенно изменяя атмосферу.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 млрд лет назад — пик кислородной катастрофы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свободного кислорода приводит к массовому вымиранию анаэробных организмов, вызвав экологический кризис.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2,4 млрд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аэробные организмы, что способствует эволюции более сложных форм жизни с развитием новых метаболических путей.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многообразия: эукариоты и многоклеточные
</a:t>
            </a:r>
            <a:endParaRPr lang="en-US" sz="225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 млрд лет назад прокариоты эволюционировали в эукариоты, открывая путь к усложнению организмов и развитию многоклеточности.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полового размножения способствовало быстрому генетическому обмену, увеличению разнообразия и возникновению первых животных к концу докембрия.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Палеозой: экспансия жизни на сушу и первые экосистемы
</a:t>
            </a:r>
            <a:endParaRPr lang="en-US" sz="2283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растений на сушу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первыми освоили сушу, формируя древние леса из плаунов, хвощей и папоротников, что создало новые экосистемы и стабилизировало климат.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членистоногих и 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насекомых и первых позвоночных животных расширило биологическое разнообразие, устанавливая сложные пищевые цепи на суше и в воде.
</a:t>
            </a:r>
            <a:endParaRPr lang="en-US" sz="1018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и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крупных гибелей видов, например в конце ордовика и девона, сопровождались значительным переустройством экосистем и появлением новых групп организмов.
</a:t>
            </a:r>
            <a:endParaRPr lang="en-US" sz="10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Мезозой: эра рептилий и большие перемены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протяжении триаса, юры и мела господствовали динозавры; появился широкий спектр рептилий и первые птицы, что изменило биоразнообразие планеты.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цветковых растений и распад суперконтинента Пангея сопровождались массовыми вымираниями, которые формировали современную структуру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Кайнозой: эра млекопитающих и человека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покрытосеменных и современных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Кайнозое активно развивались покрытосеменные растения, формируя основу современных экосистем. Это способствовало распространению разнообразных биотопов и усложнению пищевых цепей, что значительно повысило устойчивость жизни на планете.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эволюция рода Homo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2,4 миллиона лет назад возник род Homo, что стало ключевым этапом биосферы. Чередование ледниковых и межледниковых периодов стимулировало адаптацию видов к меняющимся условиям, влияя на развитие культуры и технологий.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современной атмосферы благодаря жизни
</a:t>
            </a:r>
            <a:endParaRPr lang="en-US" sz="2145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сыграли главную роль в накоплении атмосферного кислорода благодаря процессу фотосинтеза, изменив состав воздуха на планете.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кислорода привело к формированию озонового слоя, который защищает живые организмы от вредного ультрафиолетового излучения.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баланс газов в атмосфере — результат длительного взаимодействия живых организмов и неживой природы Земли.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претерпевала значительные изменения под воздействием биологических процессов и геологической активности на протяжении многих миллиардов лет.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биологических круговоротов веществ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обеспечивают непрерывный обмен химическими элементами через глобальные циклы углерода, азота, кислорода и фосфора.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микроорганизмы активно перерабатывают вещества, поддерживая состав атмосферы, вод и почв, что критично для устойчивости экосистем.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 обеспечивают регенерацию ресурсов и способствуют смене поколений, поддерживая биологическое равновесие.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вымирания: кризисы в истории биосферы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вымирание — крупнейший биологический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252 миллионов лет назад произошла катастрофа, уничтожившая до 90% морских и 70% наземных видов. Обширный вулканизм и изменение климата стали главными причинами сильной деградации биоты.
</a:t>
            </a:r>
            <a:endParaRPr lang="en-US" sz="961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Мел-палеогеновое вымирание и его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66 миллионов лет назад произошёл астероидный удар, вызвавший гибель динозавров и многих других видов. Это создало условия для расцвета млекопитающих и новых экосистем.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биоразнообразия во 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резкого снижения видов совпадают с известными массовыми вымираниями, за которыми следовал быстрый рост численности в восстановительные эпохи.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кризисы корректировали развитие жизни, стимулируя новые эволюционные адаптации и разнообразие экосистем.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палеобиологических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биоразнообразие и его особенности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стабильность через сложные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многозвенных пищевых сетей и симбиозов усиливает устойчивость экосистем, позволяя им сохранять равновесие и адаптироваться к изменениям среды.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доминирующие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растения, насекомые, птицы и млекопитающие сегодня формируют основу биологического разнообразия, распространяясь на все континенты и экосистемы.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23" y="1346273"/>
            <a:ext cx="794400" cy="70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673" y="2500590"/>
            <a:ext cx="6741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последствия человеческого воздействия в антропоцене
</a:t>
            </a:r>
            <a:endParaRPr lang="en-US" sz="1983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промышленности изменяет ландшафты, приводит к загрязнению воздуха, воды и почв, нарушая естественные процессы биосферы.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и утрата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сельского хозяйства и урбанизация сокращают площадь природных местообитаний, вызывая массовое исчезновение видов и нарушение биоразнообразия.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парниковых газов обусловливает глобальное потепление, что приводит к экстремальным погодным условиям и стрессу для живых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141" y="1824062"/>
            <a:ext cx="3222193" cy="1919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геологических периодов биосферы
</a:t>
            </a:r>
            <a:endParaRPr lang="en-US" sz="2173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продолжительность периодов, доминирующие организмы и основные геохимические процессы в истории биосферы.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биосферы характеризуется сменой доминирующих организмов и драматическими изменениями климата, влияющими на эволюцию 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палеобиологии и геологии, 2024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биосфере и пути их преодоления
</a:t>
            </a:r>
            <a:endParaRPr lang="en-US" sz="2222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потеря видов угрожает стабильности экосистем, снижая их способность к адаптации и поддержанию биологических функций.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изменения климата, приводя к экстремальным погодным условиям и угрозам для естественных местообитаний.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среды, включая микропластик и токсичные выбросы, ухудшает качество воды, воздуха и почв, ставя под угрозу здоровье живых организмов.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решения проблем необходимы экологическое образование, снижение антропогенного воздействия и широкое применение природосберегающих технологий.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биосферы: ответственность и перспективы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биосферы зависит от нашего сознательного отношения и бережного использования природных ресурсов. Только сочетание научных знаний и экологической ответственности позволит сохранить устойчивость жизни на Земле.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2026-05-10T06:08:25Z</dcterms:created>
  <dcterms:modified xsi:type="dcterms:W3CDTF">2026-05-10T06:08:25Z</dcterms:modified>
</cp:coreProperties>
</file>