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Нереляционные базы данных: зачем они нужны
</a:t>
            </a:r>
            <a:endParaRPr lang="en-US" sz="2886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NoSQL помогает хранить и обрабатывать большие массивы разнородных данных быстрее и гибче.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появилась потребность в NoSQL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интернет‑сервисов, мобильных приложений, соцсетей и IoT резко увеличил объём данных. Часто они приходят как JSON, логи, события и сообщения, а не как строгие таблицы. Требуются быстрая запись, горизонтальное масштабирование и более гибкая структура хранения.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только SQL»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 NoSQL важны разные модели хранения и запросов, а не обязательная работа через таблицы.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смысла расшифровки термина NoSQL (Not Only SQL), принятой в индустрии
</a:t>
            </a:r>
            <a:endParaRPr lang="en-US" sz="713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NoSQL расшифровывается как Not Only SQL — «не только SQL». Термин объединяет системы без единой реляционной таблицы как базовой модели. Главная особенность — гибкая схема и удобство с распределёнными хранилищами; SQL при этом остаётся стандартом в учёте и транзакциях.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960" y="1595710"/>
            <a:ext cx="2594708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нереляционных баз данных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NoSQL‑типа зависит от структуры данных и того, какие запросы выполняются чаще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NoSQL подбирают по тому, как данные устроены и какие операции для них критичны.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классификация NoSQL‑систем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Документные базы: гибкость схемы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вместо строк в таблицах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Документные базы хранят данные в виде отдельных документов, чаще всего JSON или BSON. Внутри документа могут быть вложенные поля, массивы и дополнительные атрибуты.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для быстро меняющихся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MongoDB — один из самых известных примеров документной БД: она поддерживает индексы, репликацию и запросы по полям документа. Такой подход удобен для интернет‑магазинов, карточек товаров, профилей пользователей и новостных сайтов, где структура меняется.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SQL и NoSQL по ключевым признакам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значения показывают общий акцент: NoSQL чаще проектируют под рост и изменения, а SQL — под строгие правила и сложные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нет «лучше в целом» — система подбирается под задачу, особенно под объём данных и характер запросов.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архитектурных принципов SQL и NoSQL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9205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539" y="1779938"/>
            <a:ext cx="575777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Ключ-значение: минимальная задержка доступа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по уникальному ключу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Хранилища ключ‑значение сопоставляют ключ и одно значение без сложной внутренней структуры. Благодаря этому поиск выполняется быстро и предсказуемо, что важно для пользовательского опыта.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сценарии в приложениях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Redis и похожие системы применяются для кэша, пользовательских сессий, счётчиков, временных токенов и очередей. Нагрузка снимается с основной БД, а ответы приходят без лишних задержек.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сложные выборки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сложные выборки, фильтрация по множеству условий или аналитические запросы, возможности key‑value обычно ограничены. Часто приходится усложнять приложение или хранить данные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тип NoSQL-хранилища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условия определяют модель данных и запросов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Колонночные базы и работа с большими потоками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хорошо сочетается с распределёнными системами: чтение выбранных полей ускоряется, а нагрузку легче разнести между узлами, когда поток постоянно увеличивается.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Колонночные БД часто выбирают для мониторинга, аналитики веб‑трафика и телеметрии, где важны регулярные запросы к большим объёмам однотипных измерений.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Колонночные базы данных, например Cassandra и HBase, хранят данные по столбцам, а не по строкам. Это помогает быстро считывать нужные атрибуты из огромного потока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Графовые базы: данные о связях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Графовые базы представляют объекты как вершины, а связи между ними — как рёбра. Neo4j и JanusGraph используют для социальных сетей, рекомендательных систем, поиска маршрутов и антифрод‑анализа.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сильная сторона — быстрый поиск цепочек связей, например «друг друга» или «пользователи с общими интересами». В задачах, где связь — ключевой объект анализа, графовая модель часто удобнее таблиц.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NoSQL выигрывает у реляционной модели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нагрузки и частых изменениях структуры данных NoSQL снижает стоимость адаптации. Это заметно в сервисах, где новые поля появляются без перестройки схемы таблиц и долгих миграций.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NoSQL чаще даёт преимущество в динамичных, распределённых сценариях: важнее скорость, масштабирование и изменчивость данных. SQL предпочтительнее при критичных транзакциях и сложных связях.
</a:t>
            </a:r>
            <a:endParaRPr lang="en-US" sz="115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на основе учебного обзора архитектур SQL/NoSQL; без привязки к измерениям, 2026-05-14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CAP-теорема и цена распределенности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распределённой системе одновременно невозможно гарантировать максимум согласованности, доступности и устойчивости к разделению сети. При проектировании хранилища приходится выбирать, какое свойство считать главным.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NoSQL-системы ориентируются на доступность и масштабирование. Поэтому при сетевых проблемах они могут продолжать обслуживать запросы, даже если данные на узлах различаются временно.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eventual consistency допускает, что реплики разойдутся на короткое время и затем синхронизируются. Это снижает задержки, но требует учитывать задержку между чтениями и записями.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распределённости проявляется в компромиссах: разработчику важно понимать, как и когда система «сводит» данные, и какие гарантии она реально даёт для конкретного сценария.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2473" y="1599680"/>
            <a:ext cx="2352387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NoSQL-системы и их назначение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платформы различаются моделью данных и типичными нагрузками. Назначение полезно выбирать под задачи: скорость доступа, гибкость документов, распределённые потоки событий или анализ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NoSQL-подходы оптимизируют разные «узкие места»: документы — под изменяющиеся структуры, key-value — под мгновенный доступ, колонночные — под большие потоковые чтения, графовые — под связи.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распространённых NoSQL-платформ: официальные материалы MongoDB, Redis, Apache Cassandra, Couchbase, Neo4j; 2026-05-14
</a:t>
            </a:r>
            <a:endParaRPr lang="en-US" sz="10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нереляционных баз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масштабирование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наращивать мощность за счёт добавления узлов, а не только модернизации одного сервера. Это важно для сервисов, где нагрузка растёт скачкообразно и нужно продолжать работу без простоев.
</a:t>
            </a:r>
            <a:endParaRPr lang="en-US" sz="1343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схема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может меняться вместе с продуктом: новые поля появляются в документах или записях без жёсткой перестройки таблиц. Так снижаются затраты на развитие и тестирование новых версий данных.
</a:t>
            </a:r>
            <a:endParaRPr lang="en-US" sz="1386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записи и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Оптимизации под конкретную модель данных позволяют быстро обрабатывать типовые запросы. В результате система лучше переносит пиковые нагрузки, характерные для веб-сервисов и мобильных приложений.
</a:t>
            </a:r>
            <a:endParaRPr lang="en-US" sz="1291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полуструктурированной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NoSQL хорошо работает с данными, которые приходят как JSON, события, телеметрия или сообщения. Вместо постоянного «уплотнения» под таблицы проще сохранять информацию в естественном виде.
</a:t>
            </a:r>
            <a:endParaRPr lang="en-US" sz="12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риски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поддержка строгих транзакций в NoSQL обычно реализуется сложнее, а иногда ограничена. Поэтому при ошибочном проектировании можно получить неожиданные эффекты при одновременных обновлениях.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запросов часто ниже: сложные выборки и «склейки» данных могут быть неудобными или требовать отдельной архитектуры. Это особенно заметно при попытке заменить SQL без изменения подхода к данным.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оптимизации под скорость иногда приходится дублировать данные, чтобы избежать дорогих объединений. Если модель спроектирована неудачно, растёт риск несогласованности и усложняется последующая аналитика.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и итоговая согласованность данных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итоговой согласованности обновления распространяются постепенно: разные узлы могут временно отдавать разные значения. Это влияет на логику приложения, особенно при чтении «сразу после записи».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согласованность даёт совпадение копий сразу, но обычно требует большей координации между узлами. Итоговая согласованность упрощает масштабирование, принимая задержки и кратковременные расхождения.
</a:t>
            </a:r>
            <a:endParaRPr lang="en-US" sz="1127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принципов согласованности; качественная диаграмма без измерений, 2026-05-14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запроса в распределенной NoSQL-системе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Клиентский запрос проходит через маршрутизацию к узлам, где хранится нужная доля данных, затем выполняются чтение/запись и распространение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 реальных проектах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рекомендательные платформы часто используют графовые модели: связи между пользователями и контентом — главный объект анализа. Документы удобны для профилей и карточек, где структура может меняться.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интернет-магазинах и игровых сервисах нередко комбинируют несколько NoSQL-подходов: key-value — для кэша и сессий, колонночные — для логов и событий, документные — для контента и статусов. Такая связка помогает выдерживать рост нагрузки.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194" y="1595710"/>
            <a:ext cx="299224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SQL и NoSQL по ключевым критериям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— не только «в технологиях», но и в архитектурных решениях: модели данных, способ масштабирования и набор удобных операций.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какие операции и гарантии критичны: SQL оптимален под строгую целостность и сложные связи, NoSQL — под высокую нагрузку, гибкость и распределённые сценарии.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архитектурных принципов SQL и NoSQL; 2026-05-14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NoSQL действительно полезен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NoSQL особенно эффективна, когда важны скорость, масштабируемость и гибкая структура данных: веб-приложения, кэш, логи, социальные сервисы, рекомендации и распределённые системы. SQL остаётся лучшим для учёта и финансов, где критичны транзакции.
</a:t>
            </a:r>
            <a:endParaRPr lang="en-US" sz="11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2026-05-14T13:42:00Z</dcterms:created>
  <dcterms:modified xsi:type="dcterms:W3CDTF">2026-05-14T13:42:00Z</dcterms:modified>
</cp:coreProperties>
</file>