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последнего царя России, его семьи и времени больших перемен.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— последний российский император
</a:t>
            </a:r>
            <a:endParaRPr lang="en-US" sz="262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Россия быстро строилась и росла: появлялись фабрики, железные дороги и новые города. Но многим людям жилось тяжело, поэтому годы Николая II стали временем тревог и надежд.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пороге перемен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был Николай II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учился дома: занимался историей, языками и военным делом. Он много читал и старался быть образованным правителем, хотя важные решения давались ему нелегко.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увлечения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очень ценил семейные вечера, прогулки и фотографию. Он любил снимать близких и хранить снимки, поэтому о жизни царской семьи осталось много интересных сведений.
</a:t>
            </a:r>
            <a:endParaRPr lang="en-US" sz="1073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вспоминали его как вежливого и уравновешенного человека. Он говорил тихо, любил порядок и не любил громких споров, словно хотел, чтобы всё решалось спокойно.
</a:t>
            </a:r>
            <a:endParaRPr lang="en-US" sz="1073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стране требовались быстрые и твёрдые шаги, Николаю II часто было трудно действовать решительно. Из-за этого его правление нередко сопровождалось сомнениями и спорами.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Романовых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49217" y="1461200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Пятеро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4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Николая II и Александры Фёдоровны было пять детей: Ольга, Татьяна, Мария, Анастасия и Алексей. Семья много времени проводила вместе и старалась жить дружно.
</a:t>
            </a:r>
            <a:endParaRPr lang="en-US" sz="982" dirty="0"/>
          </a:p>
        </p:txBody>
      </p:sp>
      <p:sp>
        <p:nvSpPr>
          <p:cNvPr id="14" name="Text 3"/>
          <p:cNvSpPr txBox="1"/>
          <p:nvPr/>
        </p:nvSpPr>
        <p:spPr>
          <a:xfrm>
            <a:off x="1319718" y="2224373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 престола
</a:t>
            </a:r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был единственным сыном и наследником престола. Для царской семьи это было очень важно, ведь именно ему однажды должен был перейти трон.
</a:t>
            </a:r>
            <a:endParaRPr lang="en-US" sz="1051" dirty="0"/>
          </a:p>
        </p:txBody>
      </p:sp>
      <p:sp>
        <p:nvSpPr>
          <p:cNvPr id="15" name="Text 4"/>
          <p:cNvSpPr txBox="1"/>
          <p:nvPr/>
        </p:nvSpPr>
        <p:spPr>
          <a:xfrm>
            <a:off x="773484" y="2987538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болезнь
</a:t>
            </a:r>
            <a:pPr algn="l" indent="0" marL="0">
              <a:lnSpc>
                <a:spcPct val="115000"/>
              </a:lnSpc>
              <a:buNone/>
            </a:pPr>
            <a:r>
              <a:rPr lang="en-US" sz="59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болел гемофилией. При этой болезни кровь останавливается очень медленно, поэтому даже маленькая рана могла стать опасной. Родители сильно переживали за сына.
</a:t>
            </a:r>
            <a:endParaRPr lang="en-US" sz="909" dirty="0"/>
          </a:p>
        </p:txBody>
      </p:sp>
      <p:sp>
        <p:nvSpPr>
          <p:cNvPr id="16" name="Text 5"/>
          <p:cNvSpPr txBox="1"/>
          <p:nvPr/>
        </p:nvSpPr>
        <p:spPr>
          <a:xfrm>
            <a:off x="1108218" y="3750694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 дворцах
</a:t>
            </a:r>
            <a:pPr algn="l" indent="0" marL="0">
              <a:lnSpc>
                <a:spcPct val="115000"/>
              </a:lnSpc>
              <a:buNone/>
            </a:pPr>
            <a:r>
              <a:rPr lang="en-US" sz="6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Романовы часто жили в дворцах и любили проводить время вместе. Для детей это был не только торжественный мир, но и обычная семейная жизнь с играми и прогулками.
</a:t>
            </a:r>
            <a:endParaRPr lang="en-US" sz="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в Москве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1896 год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Успенском соборе Московского Кремля прошла торжественная коронация Николая II. Это был важный праздник для всей страны.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 Ходынке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коронации устроили народное гуляние на Ходынском поле. Там собралось слишком много людей, и началась страшная давка.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давке погибли и пострадали люди. Это событие омрачило радостный день и стало тревожным началом правления Николая II.
</a:t>
            </a:r>
            <a:endParaRPr lang="en-US" sz="9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трудности правления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хотел сохранить самодержавие — власть, при которой император принимает главные решения почти один. Но многим людям это уже казалось устаревшим.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крестьяне всё чаще говорили о тяжёлой жизни. Им не хватало денег, справедливости и понятных правил, поэтому в стране росло напряжение.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 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люди просили перемен, тем чаще возникали разногласия с властью. Спокойного согласия не получалось, и страна всё больше волновалась.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Нарастающий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 исчезали, а только усиливались. Россия входила в новый век с надеждами на развитие, но и с большими внутренними трудностями.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Далёкая война, близкое поражение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1904 году Россия начала войну с Японией, и для многих это звучало как очень далёкое событие. Но новости с фронта быстро стали печальными. Поражения показали, что страна оказалась не готова к долгой войне.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 домой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и моряки сражались далеко от родины, в непростых условиях и с большими потерями. Люди в городах следили за сводками и всё сильнее тревожились. Война забирала силы, деньги и уверенность в победе.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вера слабеет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многие люди стали сомневаться в силе власти. Император уже не казался непобедимым, а стране всё яснее были нужны перемены. Военное поражение стало для общества очень болезненным уроком.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 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76253" y="2364449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1905 году рабочие во многих городах начали забастовки и протесты. Люди требовали лучших условий жизни и больше прав.
</a:t>
            </a:r>
            <a:endParaRPr lang="en-US" sz="801" dirty="0"/>
          </a:p>
        </p:txBody>
      </p:sp>
      <p:sp>
        <p:nvSpPr>
          <p:cNvPr id="11" name="Text 3"/>
          <p:cNvSpPr txBox="1"/>
          <p:nvPr/>
        </p:nvSpPr>
        <p:spPr>
          <a:xfrm>
            <a:off x="2801186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Кровавое воскресенье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в Петербурге, где пострадали мирные жители, недовольство усилилось. Доверие к власти стало быстро падать.
</a:t>
            </a:r>
            <a:endParaRPr lang="en-US" sz="801" dirty="0"/>
          </a:p>
        </p:txBody>
      </p:sp>
      <p:sp>
        <p:nvSpPr>
          <p:cNvPr id="12" name="Text 4"/>
          <p:cNvSpPr txBox="1"/>
          <p:nvPr/>
        </p:nvSpPr>
        <p:spPr>
          <a:xfrm>
            <a:off x="4726093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возмущение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стране росли протесты, а спор между людьми и властью становился всё острее. Россия переживала очень тревожное время.
</a:t>
            </a:r>
            <a:endParaRPr lang="en-US" sz="801" dirty="0"/>
          </a:p>
        </p:txBody>
      </p:sp>
      <p:sp>
        <p:nvSpPr>
          <p:cNvPr id="13" name="Text 5"/>
          <p:cNvSpPr txBox="1"/>
          <p:nvPr/>
        </p:nvSpPr>
        <p:spPr>
          <a:xfrm>
            <a:off x="6651032" y="2364450"/>
            <a:ext cx="1719409" cy="1124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 октября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подписал Манифест 17 октября и согласился создать Государственную думу. Это стало важным шагом, хотя споры на этом не закончились.
</a:t>
            </a:r>
            <a:endParaRPr lang="en-US" sz="8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Государственная дума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орган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дума стала местом, где обсуждали законы и важные дела страны. Это был новый шаг для России, похожий на большой школьный совет, только для государства.
</a:t>
            </a:r>
            <a:endParaRPr lang="en-US" sz="1073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 императора
</a:t>
            </a:r>
            <a:pPr algn="l" indent="0" marL="0">
              <a:lnSpc>
                <a:spcPct val="115000"/>
              </a:lnSpc>
              <a:buNone/>
            </a:pPr>
            <a:r>
              <a:rPr lang="en-US" sz="6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появление Думы, Николай II по-прежнему обладал очень большой властью. Поэтому многие решения всё ещё зависели от него, а споры не исчезли.
</a:t>
            </a:r>
            <a:endParaRPr lang="en-US" sz="1075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законов
</a:t>
            </a:r>
            <a:pPr algn="l" indent="0" marL="0">
              <a:lnSpc>
                <a:spcPct val="115000"/>
              </a:lnSpc>
              <a:buNone/>
            </a:pPr>
            <a:r>
              <a:rPr lang="en-US" sz="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Думе депутаты могли говорить о проблемах людей и предлагать решения. Теперь вопросы страны стали обсуждать не только в царском дворце, но и публично.
</a:t>
            </a:r>
            <a:endParaRPr lang="en-US" sz="1098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переменам
</a:t>
            </a:r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 показала, что в жизни России начинается новый этап. Страна сделала шаг к изменениям, но путь к ним оказался долгим и непростым.
</a:t>
            </a:r>
            <a:endParaRPr lang="en-US" sz="117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императора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49217" y="1461200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делами и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59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старался успевать и заниматься государственными делами, и проводить время с семьёй. Жизнь императора была полной обязанностей, но без домашнего тепла она бы не обошлась.
</a:t>
            </a:r>
            <a:endParaRPr lang="en-US" sz="909" dirty="0"/>
          </a:p>
        </p:txBody>
      </p:sp>
      <p:sp>
        <p:nvSpPr>
          <p:cNvPr id="14" name="Text 3"/>
          <p:cNvSpPr txBox="1"/>
          <p:nvPr/>
        </p:nvSpPr>
        <p:spPr>
          <a:xfrm>
            <a:off x="1319718" y="2224373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3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любил носить военную форму, кататься на лодке и делать семейные фотографии. Эти занятия были для него привычными и, вероятно, немного успокаивали в忙ные дни.
</a:t>
            </a:r>
            <a:endParaRPr lang="en-US" sz="977" dirty="0"/>
          </a:p>
        </p:txBody>
      </p:sp>
      <p:sp>
        <p:nvSpPr>
          <p:cNvPr id="15" name="Text 4"/>
          <p:cNvSpPr txBox="1"/>
          <p:nvPr/>
        </p:nvSpPr>
        <p:spPr>
          <a:xfrm>
            <a:off x="773484" y="2987538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
</a:t>
            </a:r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часто отдыхала в Царском Селе. Там было тише, чем в столице, и можно было гулять, читать и быть вместе без лишней суеты.
</a:t>
            </a:r>
            <a:endParaRPr lang="en-US" sz="1051" dirty="0"/>
          </a:p>
        </p:txBody>
      </p:sp>
      <p:sp>
        <p:nvSpPr>
          <p:cNvPr id="16" name="Text 5"/>
          <p:cNvSpPr txBox="1"/>
          <p:nvPr/>
        </p:nvSpPr>
        <p:spPr>
          <a:xfrm>
            <a:off x="1108218" y="3750694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Ливадия в Крыму
</a:t>
            </a:r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одним любимым местом была Ливадия в Крыму. Там семья проводила время в более спокойной обстановке, наслаждаясь морем, солнцем и отдыхом.
</a:t>
            </a:r>
            <a:endParaRPr lang="en-US" sz="10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 войну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1914 году Россия вступила в Первую мировую войну, и жизнь страны резко изменилась. Миллионы людей оказались втянуты в долгие и тяжёлые боевые действия.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на фронте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Русской армии не хватало оружия, снарядов, обмундирования и транспорта. Солдатам приходилось воевать в очень тяжёлых условиях, а потери росли.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 тылу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становилось всё труднее покупать хлеб и другие нужные вещи. Очереди росли, цены повышались, а многие семьи жили с постоянной тревогой.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продолжалась война, тем сильнее люди уставали и от боёв, и от лишений. Надежда на быстрый мир таяла, как сладкий чай на морозе.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00" y="775075"/>
            <a:ext cx="5634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положение ухудшилось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81287" y="1613250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хлеба
</a:t>
            </a:r>
            <a:pPr algn="l" indent="0" marL="0">
              <a:lnSpc>
                <a:spcPct val="115000"/>
              </a:lnSpc>
              <a:buNone/>
            </a:pPr>
            <a:r>
              <a:rPr lang="en-US" sz="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1916 году в городах всё чаще возникали перебои с продовольствием. Люди стояли в длинных очередях и переживали, что еды может не хватить для семьи.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1126595" y="2918066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 с народом
</a:t>
            </a:r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часто находился далеко от столицы и не всегда быстро узнавал о бедах страны. Для многих это выглядело так, будто власть живёт отдельно от людей.
</a:t>
            </a:r>
            <a:endParaRPr lang="en-US" sz="1092" dirty="0"/>
          </a:p>
        </p:txBody>
      </p:sp>
      <p:sp>
        <p:nvSpPr>
          <p:cNvPr id="12" name="Text 4"/>
          <p:cNvSpPr txBox="1"/>
          <p:nvPr/>
        </p:nvSpPr>
        <p:spPr>
          <a:xfrm>
            <a:off x="5033611" y="1613262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шли тяжёлые сражения, и многие солдаты не возвращались домой. Каждая новая похоронка усиливала тревогу и недоверие к власти.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4984849" y="2993657"/>
            <a:ext cx="3029100" cy="78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Растущее недовольство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крестьяне всё громче говорили о своих трудностях и требовали перемен. Старый порядок уже не казался таким прочным, как раньше.
</a:t>
            </a:r>
            <a:endParaRPr lang="en-US" sz="11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1917 года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армия перестала надёжно поддерживать императора. Когда опора власти ослабла, стало ясно, что прежний порядок уже не удержать.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выступлений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1917 года в Петрограде начались массовые забастовки и демонстрации. Люди выходили на улицы, потому что устали от войны, голода и тяжёлой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Отречение царя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марта 1917 года Николай II отказался от престола. Так завершилось более чем трёхсотлетнее правление династии Романовых, и для страны началась новая, очень сложная эпоха.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отречения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73500" y="2515042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1917 — Царское Село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Николай II с семьёй оставался под охраной в Царском Селе. Их жизнь стала строгой и ограниченной, хотя они всё ещё находились вместе.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2821371" y="1852299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1917 — Тобольск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семью перевезли в Тобольск. Там условия стали ещё строже, и родные могли видеться только в пределах дома и двора.
</a:t>
            </a:r>
            <a:endParaRPr lang="en-US" sz="966" dirty="0"/>
          </a:p>
        </p:txBody>
      </p:sp>
      <p:sp>
        <p:nvSpPr>
          <p:cNvPr id="12" name="Text 4"/>
          <p:cNvSpPr txBox="1"/>
          <p:nvPr/>
        </p:nvSpPr>
        <p:spPr>
          <a:xfrm>
            <a:off x="4821643" y="2960812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1918 — Екатеринбург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Николая II, Александру Фёдоровну и детей отправили в Екатеринбург. Переезд означал ещё больший контроль и почти полную изоляцию.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6783200" y="1687728"/>
            <a:ext cx="1587300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постоянной охраной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переездов семья жила под присмотром и не могла свободно уехать. Их повседневная жизнь стала очень узкой, как дорожка в снежном дворе.
</a:t>
            </a:r>
            <a:endParaRPr lang="en-US" sz="9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июля 1918 года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Екатеринбурге была расстреляна царская семья, и это стало трагическим концом императорской эпохи.
</a:t>
            </a:r>
            <a:endParaRPr lang="en-US" sz="2039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стала символом конца правления Романовых и одной из самых тяжёлых страниц российской истории.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документы о событиях в Екатеринбурге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Николае II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49217" y="1461200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60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люди видят в Николае II правителя, которому выпало слишком тяжёлое время. Другие вспоминают его как человека, не сумевшего удержать страну от больших потрясений.
</a:t>
            </a:r>
            <a:endParaRPr lang="en-US" sz="920" dirty="0"/>
          </a:p>
        </p:txBody>
      </p:sp>
      <p:sp>
        <p:nvSpPr>
          <p:cNvPr id="14" name="Text 3"/>
          <p:cNvSpPr txBox="1"/>
          <p:nvPr/>
        </p:nvSpPr>
        <p:spPr>
          <a:xfrm>
            <a:off x="1319718" y="2224373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6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особенно трогает история его семьи. Дети, письма, дневники и фотографии помогают узнать не только о дворце, но и о повседневной жизни Романовых.
</a:t>
            </a:r>
            <a:endParaRPr lang="en-US" sz="1020" dirty="0"/>
          </a:p>
        </p:txBody>
      </p:sp>
      <p:sp>
        <p:nvSpPr>
          <p:cNvPr id="15" name="Text 4"/>
          <p:cNvSpPr txBox="1"/>
          <p:nvPr/>
        </p:nvSpPr>
        <p:spPr>
          <a:xfrm>
            <a:off x="773484" y="2987538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спор
</a:t>
            </a:r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Николае II продолжаются и сегодня. Историки по-разному оценивают его решения, но все согласны, что его эпоха изменила Россию надолго.
</a:t>
            </a:r>
            <a:endParaRPr lang="en-US" sz="1051" dirty="0"/>
          </a:p>
        </p:txBody>
      </p:sp>
      <p:sp>
        <p:nvSpPr>
          <p:cNvPr id="16" name="Text 5"/>
          <p:cNvSpPr txBox="1"/>
          <p:nvPr/>
        </p:nvSpPr>
        <p:spPr>
          <a:xfrm>
            <a:off x="1108218" y="3750694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5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последнем императоре написаны книги, сняты фильмы и созданы выставки. Благодаря этим материалам можно лучше понять, как жили люди в начале XX века.
</a:t>
            </a:r>
            <a:endParaRPr lang="en-US" sz="10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Николая II его часто называли Ники. Это ласковое имя показывало, что дома он был не только императором, но и мужем, отцом и просто близким человеком.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император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был последним российским императором. После его отречения закончилась многовековая история правления династии Романовых.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уроки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дети получали домашнее образование. Они изучали языки, историю, математику и другие предметы, а уроки часто проходили прямо во дворце.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 записи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царской семье любили письма, дневники и фотографии. Поэтому сегодня сохранилось много сведений о их жизни, привычках и путешествиях.
</a:t>
            </a:r>
            <a:endParaRPr lang="en-US" sz="8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Правителю важно замечать, как живут обычные люди. Если не слышать их забот, недовольство быстро растёт, как снежный ком на горке.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приносит не только победы и поражения, но и голод, потери и усталость. История Николая II напоминает, как сильно она меняет жизнь страны.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чувствуют несправедливость, они начинают требовать перемен. Поэтому честные законы и забота о народе очень важны для государства.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39600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на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эту эпоху, мы лучше понимаем, почему происходят революции и большие перемены. История помогает не повторять старые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 тревога
</a:t>
            </a:r>
            <a:pPr algn="ctr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правления Николая II дворцы ещё сияли, а жизнь казалась торжественной и спокойной. Но за красивыми стенами уже накапливались трудности страны. Всё больше людей ждали перемен, а императору приходилось принимать решения в непростое время.
</a:t>
            </a:r>
            <a:endParaRPr lang="en-US" sz="719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испытаний
</a:t>
            </a:r>
            <a:pPr algn="ctr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 стал для России особенно тяжёлым. Забастовки, протесты и Кровавое воскресенье показали, что старый порядок трещит по швам. После этого власти пришлось искать новые способы разговора с обществом.
</a:t>
            </a:r>
            <a:endParaRPr lang="en-US" sz="781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эпохи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страна изменилась навсегда. Отречение Николая II стало рубежом, после которого закончилась история императорской России. На её месте начала складываться совсем другая страна, уже с новыми правилами и новыми надеждами.
</a:t>
            </a:r>
            <a:endParaRPr lang="en-US" sz="77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эпохи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вошёл в историю как последний российский император. Его судьба напоминает, что даже большая власть не спасает от ошибок, если страна переживает войну, голод и сильные перемены.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2026-05-26T04:47:31Z</dcterms:created>
  <dcterms:modified xsi:type="dcterms:W3CDTF">2026-05-26T04:47:31Z</dcterms:modified>
</cp:coreProperties>
</file>