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целым показателем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считать быстрее и записывать выражения короче.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позволяют компактно записывать числа и упрощать выражения. На этом этапе важно освоить основные свойства, чтобы уверенно работать с вычислениями, буквенными формулами и преобразованиями в алгебре.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степени в 7 классе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натуральный, степень означает повторное умножение одного и того же числа. Например, a^n — это произведение n одинаковых множителей, где основание повторяется нужное число раз.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Натуральный показатель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 определена отдельно: a^0 = 1, если a ≠ 0. Это правило нужно, чтобы свойства степеней сохранялись при изменении показателя и все преобразования оставались согласованными.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означает обратное число: a^-n = 1/a^n, где a ≠ 0. Основание показывает число, а показатель — как его использовать: умножать, не изменять или брать обратное значение.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степени с целым показателем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знак показателя влияет на значение степени и способ вычисления.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показателя меняет не только запись, но и сам способ нахождения значения степени.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степени с целым показателем и примеры вычислений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показателя степени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одинаковые, при умножении степеней показатели складываются: a^m · a^n = a^(m+n). Это удобно, потому что длинное произведение одинаковых множителей можно заменить одной степенью.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и для букв: x^5 · x^2 = x^7. Такое преобразование помогает сокращать выражения и быстрее переходить к удобному виду без лишних повторений.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Буквенная запись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3^2 · 3^4 = 3^6. Сначала сохраняется основание, затем складываются показатели, после чего выражение можно вычислить: 3^6 = 729.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пример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степеней с одинаковым основанием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вычитаются: a^m: a^n = a^(m-n), если a ≠ 0. Это связано с сокращением одинаковых множителей в числителе и знаменателе.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в делителе больше, результат получается с отрицательной степенью. Так запись остаётся точной даже тогда, когда после вычитания получается число меньше нуля.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показатель уменьшается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2^7: 2^3 = 2^4 = 16. А если 5^2: 5^6, то получаем 5^-4 = 1/625. Здесь отрицательный показатель показывает переход к дроби.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37072" y="2631414"/>
            <a:ext cx="2436989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возведении степени в степень показатели перемножаются: (a^m)^n = a^(mn). Внешняя степень относится ко всей внутренней степени, поэтому действия с показателями выполняются последовательно.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37072" y="2051372"/>
            <a:ext cx="2436989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правила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270797" y="2631414"/>
            <a:ext cx="2436989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(2^3)^4 = 2^12 = 4096. В буквенной записи это выглядит так: (x^2)^5 = x^10. Такое правило помогает не раскрывать каждую скобку отдельно.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270797" y="2051372"/>
            <a:ext cx="2436989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 запись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степени в степень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выражения с разными типами результата: целое число, единица и дробное значение.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показатели обычно увеличивают значение, нулевая степень даёт 1, а отрицательная переводит результат в дробь.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свойствам степеней: 2^3·2^2=32, 2^7:2^4=8, (3^2)^3=729, 4^0=1, 2^-3=1/8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результаты по свойствам степеней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скобках произведение, степень распределяется на каждый множитель: (ab)^n = a^n b^n. Это позволяет раскрывать скобки и считать по частям, не теряя точность.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 скобках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(2·5)^3 = 2^3 · 5^3 = 1000. А (¾)^2 = 9/16. Эти преобразования особенно полезны, когда нужно быстро упростить выражение.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дроби действует похожее правило: (a/b)^n = a^n/b^n, где b ≠ 0. Степень одинаково применяется и к числителю, и к знаменателю.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в скобках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произведения и дроби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применения свойств степени с целым показателем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упрощать выражения со степенями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положительном показателе число растёт за счёт повторного умножения: 2³ = 8. На числовой прямой такие значения расположены правее единицы и помогают увидеть увеличение результата.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степени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отрицательным показателям число превращается в дробь: 2⁻¹ = ½, 2⁻² = ¼. Чем меньше показатель, тем меньше значение степени.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степени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показатель уменьшается до нуля, значение становится равным 1 при ненулевом основании. Это промежуточная точка между ростом и делением, хорошо заметная на схеме.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степень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и отрицательная степень на числовой прямой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свойства a^m: a^m = a^0 следует, что нулевая степень должна давать именно это значение, иначе правила степеней нарушатся.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деления степеней с одинаковым основанием: a^m: a^m = a^(m-m)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делении любой ненулевой степени на саму себя.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неверные действия и правильные способы вычисления.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связаны с переносом правил умножения на сложение и с неверным пониманием отрицательного показателя.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95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степеней с целым показателем
</a:t>
            </a:r>
            <a:endParaRPr lang="en-US" sz="1395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степенями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3^4 · 3^-2 показатели складываются: 4 + (−2) = 2. После преобразования получаем 3² = 9, то есть короткую и удобную запись.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основание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(x^2)^3 внешняя степень умножает внутренний показатель: 2 · 3 = 6. Получается x^6, что особенно удобно в буквенных выражениях.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степени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5^6: 5^8 показатели вычитаются: 6 − 8 = −2. Отрицательная степень означает дробь, поэтому результат равен 1/25.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упрощения выражений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значений показывает симметрию между отрицательными и положительными показателями и помогает быстро оценивать результат без полного вычисления.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показателя на 1 значение удваивается; нулевой показатель служит точкой перехода между дробями и целыми числами.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Числовой ряд степеней числа 2: 2^-3, 2^-2, 2^-1, 2^0, 2^1, 2^2, 2^3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значение степени при изменении показателя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97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5022" y="1474950"/>
            <a:ext cx="383250" cy="43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удобно используют для записи очень больших и очень маленьких чисел. Например, 10^3 = 1000, а 10^-3 = 0,001, поэтому запись становится короче и нагляднее.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чисел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информатике степени помогают сравнивать величины и записывать данные компактно. Это особенно полезно, когда числа слишком большие или слишком маленькие для обычной записи.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 информатика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показатели 2 и 3 встречаются в формулах площади и объёма. Квадратные и кубические единицы помогают понимать, как измеряются поверхности и пространства.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степени с целым показателем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уверенно находить основание и показатель степени, чтобы правильно читать запись и не путать значение числа с количеством множителей.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части степени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использовать свойства при умножении и делении степеней, а также при возведении степени в степень, не смешивая их между собой.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Применять основные правила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объяснять, почему a^0 = 1 при a ≠ 0, и как отрицательный показатель превращает степень в обратное число.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нулевую и отрицательную степень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на выражениях 4^2 · 4^3, 6^5: 6^2, (2^2)^4 и 9^-1, чтобы быстро замечать ошибки в преобразованиях.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себя на примерах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изучения темы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показывает, что число нужно заменить обратным: 3 превращается в 1/3, 5 — в 1/5. Это удобно при работе с дробями и делением степеней.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 числу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a^-n = 1/a^n действует только при a ≠ 0. Она связывает степень с делением и помогает быстро получать дробный результат без лишних вычислений.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показатель становится более отрицательным, значение уменьшается ещё сильнее: 2^-1 больше, чем 2^-2. Так видно, как меняется величина при каждом шаге.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отрицательной степени и обратного числа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основные правила, которые чаще всего используют при упрощении выражений со степенями.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правила сводят длинные записи к более коротким и помогают выполнять вычисления быстрее и аккуратнее.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свойств степени с целым показателем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степеней в одной таблице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Степени: короткая запись, понятные правила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степени с целым показателем делают вычисления понятнее и быстрее. Если помнить значения положительных, нулевых и отрицательных степеней, можно уверенно упрощать выражения и проверять ответы.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2026-05-29T14:20:37Z</dcterms:created>
  <dcterms:modified xsi:type="dcterms:W3CDTF">2026-05-29T14:20:37Z</dcterms:modified>
</cp:coreProperties>
</file>