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«Детство» Льва Толстого: первые уроки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взросления, памяти и первых нравственных открытий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и автобиографическая трилогия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«Детство» — первая часть трилогии Толстого, где через жизнь дворянской семьи XIX века раскрывается внутренний мир ребёнка и его первые наблюдения за людьми.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9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«Избранных глав»: путь Николеньки
</a:t>
            </a:r>
            <a:endParaRPr lang="en-US" sz="2924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наблюдает привычный уклад усадьбы, семейные разговоры и бытовые правила, которые постепенно становятся для него важными.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близкими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мать, отец, брат Володя и Карл Иваныч: через них герой узнаёт любовь, соперничество, строгость и заботу.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замечания взрослых, ссоры и воспоминания вызывают у мальчика радость, обиду, стыд, нежность и тревогу.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помогает Николеньке лучше понимать себя и окружающих, а значит — взрослеть внутренне.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Иртеньев — главный герой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наблюдателен и очень чувствителен: он замечает интонации взрослых, остро реагирует на похвалу и замечания, долго переживает даже небольшие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внутренний мир меняется быстро: радость может смениться тревогой, а обида — раскаянием, поэтому читатель видит не внешние поступки, а движение души.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Иртеньевых и её значение для Николеньки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связан для мальчика со светским миром, уверенностью и правилами поведения; рядом с ним Николенька впервые чувствует себя в системе взрослых оценок.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воплощает тепло дома, ласку и музыкальность; именно с ней связаны доверие, покой и ощущение защищённости, которое особенно дорого ребёнку.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Володя становится и близким товарищем, и соперником: сравнение с братом учит Николеньку ревновать, уступать, дружить и по-новому смотреть на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78917"/>
            <a:ext cx="4663800" cy="2585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Л. Н. Толстого «Детство»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персонаж влияет на формирование характера Николеньки.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по-разному помогают герою узнавать себя, учиться чувствовать и понимать других.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внутренний мир Николеньки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последовательности ключевых психологических реакций героя в повести.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Иваныч: строгий учитель и добрый человек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Николеньки Карл Иваныч сначала выглядит слишком строгим: он делает замечания, требует порядка и кажется несправедливым. Но за этой строгостью скрывается привычка заботиться о детях и удерживать в доме дисциплину.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суровость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мальчик замечает, что учитель переживает, если его не понимают, и по-своему привязан к воспитанникам. В простой комнате особенно заметны его одиночество, усталость и человеческая мягкость.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привязанность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Иваныч показывает, что взрослые не бывают идеальными: они могут сердиться, ошибаться и при этом оставаться добрыми. Такой образ делает повесть правдивой и помогает читателю увидеть сложность характера.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взрослого человека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повести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тепло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матерью в повести связаны покой, уют и чувство защищённости: рядом с ней Николенька воспринимает дом как место любви и доверия.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 и гармония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сопровождают музыка, мягкость и душевная близость. Именно поэтому присутствие матери делает мир героя спокойнее и светлее.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утрата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утраты матери в детстве Николеньки остаются воспоминания, сожаление и чувство невозвратности счастливых дней, которые уже нельзя вернуть.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Л. Н. Толстого «Детство» (избранные главы)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Николеньки в ключевых эпизодах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события сами по себе, а силу переживаний героя в разных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Николеньки очень подвижны: именно они определяют развитие повести и её психологическую глубину.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взросления и первых нравственных уроков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учится замечать, что поступки людей не бывают однозначными: за строгостью может скрываться забота, а за обидой — желание быть понятым и услышанным.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как ребёнок постепенно учится сочувствовать другим: замечать чужую усталость, одиночество, огорчение и понимать, что его слова тоже могут ранить.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маленьких домашних ситуаций рождается главный вывод: взросление начинается тогда, когда человек не только чувствует, но и размышляет о добре, ответственности и правде.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остро переживает стыд и совесть, когда понимает, что не всегда ведёт себя справедливо. Эти чувства становятся для него важнее детской самоуверенности.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6615"/>
            <a:ext cx="4339200" cy="20611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повести раскрывают не события сами по себе, а изменения в чувствах и взгляде Николеньки на людей.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вызывает сильное чувство и помогает герою лучше понять себя, семью и собственные поступки.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«Детство» (избранные главы)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повести Льва Толстого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внимательно показывает комнату, одежду, занятия и домашние привычки. Благодаря этому мир повести выглядит живым, узнаваемым и очень близким читателю.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сосредоточен на мыслях и переживаниях Николеньки. Читатель видит, как ребёнок сомневается, сравнивает себя с другими и делает выводы о людях.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точный язык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повести ясная и спокойная, без лишней сложности. При этом каждое слово точно передаёт настроение, чувство и перемену в душе героя.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смысл малых событий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домашние эпизоды приобретают важность, потому что через них раскрываются характер Николеньки, отношения в семье и первые нравственные уроки.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быт дворянской семьи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и повседневная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подробно показаны комнаты, мебель, одежда и домашние занятия. Эти детали помогают представить усадебный дом и понять, как был устроен быт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воспитание и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в таком доме особенно важны были правила, мнение взрослых и умение вести себя правильно. Через повседневные сцены Толстой показывает и различие между хозяевами и слугами.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нравственному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маленький эпизод превращается у Николеньки в важное понимание себя и других.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понятна шестиклассникам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читается близко и понятно, потому что в центре стоят не далёкие события, а обычные переживания ребёнка. Именно поэтому текст помогает обсуждать характер, дружбу и ответственность.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переживает чувства, знакомые почти каждому школьнику: ревность, обиду, радость дружбы, страх наказания и желание, чтобы его любили и понимали.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действие происходит в XIX веке, Толстой показывает переживания так точно, что они легко узнаются и сегодня. Меняются костюмы и обстановка, но не человеческие чувства.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«Детство» (избранные главы)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и Володя: сходство и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братьев помогает увидеть, как по-разному дети переживают одни и те же семейные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противопоставление братьев Толстой показывает, как ребёнок лучше понимает себя, сравнивая себя с другим.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«Избранных глав»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Счастливое детство в повести связано не только с играми, но и с любовью, доверием, честностью и вниманием к тому, что чувствуют близкие люди.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ошибки, обиды и утраты не разрушают героя, а становятся началом его взросления. Именно через переживания Николенька учится думать о себе строже.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доброта и мудрость не появляются сразу. Они вырастают из личного опыта, из боли, стыда, сочувствия и желания стать лучше.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в повести — не внешние события, а то, как они меняют сердце ребёнка и помогают ему понять других людей глубже.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«Детство» (избранные главы)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в повести чаще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отдельные эпизоды, а круг основных смыслов, который объединяет все избранные главы.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семья и чувства, поэтому повесть прежде всего о внутренней жизни ребёнка и его отношениях с близкими.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повесть Льва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«Детство» учит видеть за обычными семейными событиями важные уроки жизни. Она напоминает, что человек взрослеет через любовь, память, совесть и умение понимать других.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2026-05-18T18:43:54Z</dcterms:created>
  <dcterms:modified xsi:type="dcterms:W3CDTF">2026-05-18T18:43:54Z</dcterms:modified>
</cp:coreProperties>
</file>