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Корея: география, природа, население и хозяйство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Корея — компактная страна, где горы, море и города напрямую влияют на экономику и жизнь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страны на карте Азии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Корея занимает южную часть Корейского полуострова. Сушей она граничит только с КНДР, а её берега омывают Жёлтое и Японское моря, а также Корейский пролив. Это делает страну важной для морских маршрутов.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 формирования государства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1945—разделение Кореи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полуостров разделили по 38-й параллели на две части. Это стало основой для дальнейших политических различий между севером и югом.
</a:t>
            </a:r>
            <a:endParaRPr lang="en-US" sz="1267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1950–1953 — Корейская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Корейская война закрепила разделение полуострова. Война сильно повлияла на экономику и развитие южной части страны после прекращения боевых действий.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1960–1980-е — индустриальный рывок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Корея перешла к быстрому индустриальному развитию. Росли производства, расширялись отрасли промышленности, а государство поддерживало экономические реформы.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1987 — демократические реформы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1987 году страна начала переход к устойчивой демократической системе с регулярными выборами. Это укрепило политическую жизнь и гражданское участие.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крупнейшие города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Столичный регион Сеула концентрирует более половины населения страны, а большинство крупных агломераций расположено ближе к западной и центральной части.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людей в столичном поясе усиливает транспортную нагрузку и делает региональные различия особенно заметными.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перечню крупнейших городов из задания; значения на диаграмме — условные для визуального сравнения.
</a:t>
            </a:r>
            <a:endParaRPr lang="en-US" sz="126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Сеул — главный город страны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Сеул — столица Республики Корея и крупнейший город. Его население оценивают примерно в 9,5 миллиона человек, а городская жизнь сильно влияет на экономику и управление всей страны.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находятся резиденция президента, крупные университеты и штаб-квартиры корпораций, включая Samsung и Hyundai. В облике сочетаются дворцы Чосон, небоскрёбы и река Ханган.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475338"/>
            <a:ext cx="4164900" cy="21498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 их хозяйственные функции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центры выполняют разные роли — от управления и финансов до портовой торговли и промышленного производства.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ролей показывает, что экономическая активность распределена между несколькими центрами, а не сосредоточена в одном месте.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городов — по содержанию исходного описания.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20729"/>
            <a:ext cx="310200" cy="275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69306" y="1499146"/>
            <a:ext cx="279038" cy="318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климат Республики Корея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ограниченные 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 гористая, поэтому пригодных для земледелия равнин относительно немного. Это влияет на размещение городов, дорог и сельского хозяйства.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ливни и тайфуны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идут сезонные ливни, а в отдельные годы страну могут затрагивать тайфуны. Чаще всего они приходят со стороны Тихого океана, принося сильные осадки.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Муссонный климат по сезонам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муссонный: летом жарко и влажно, зимой прохладно или холодно, особенно на севере. Сезонность заметна в повседневной жизни и планировании работ.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природные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известных мест — остров Чеджу, горы Сораксан и побережье у Пусана. Эти зоны привлекают и природным ландшафтом, и возможностями для отдыха и наблюдений.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экономика страны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цепочки: от импорта к производству и экспорту.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отрасли промышленности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промышленном ядре страны — электроника, автомобили, суда, химическая продукция и полупроводники. Среди компаний выделяются Samsung, Hyundai, LG и SK.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экспорта поддерживает международную роль Республики Корея: производство ориентировано на внешний спрос и конкурентные технологии.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отраслей и компаний — по содержанию исходного описания; доли на диаграмме — условные для наглядного сравнения.
</a:t>
            </a:r>
            <a:endParaRPr lang="en-US" sz="126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11" y="1833991"/>
            <a:ext cx="310200" cy="24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1341" y="2208260"/>
            <a:ext cx="310200" cy="275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929" y="2222047"/>
            <a:ext cx="310200" cy="2481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14411" y="1833991"/>
            <a:ext cx="310200" cy="248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 повседневной жизни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интернет и цифровые сервисы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городах доступен быстрый интернет, а повседневные задачи решаются через цифровые сервисы. Это заметно в общении, поиске информации и онлайн-услугах.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Бесконтактные платежи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распространены бесконтактные платежи: это ускоряет покупки и снижает необходимость пользоваться наличными. Для транспортных карт и терминалов такие способы оплаты особенно удобны.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доставка товаров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товаров работает в короткие сроки, и это влияет на привычки потребителей. Многие услуги связаны с логистикой и цифровой обработкой заказов.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 работа через платформы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 взрослые часто пользуются электронными платформами для учёбы, покупок и общения. Метро и городской транспорт также управляются с использованием цифровых систем.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K-pop и эффект масштаба: музыка на весь мир
</a:t>
            </a:r>
            <a:pPr algn="l" indent="0" marL="0">
              <a:lnSpc>
                <a:spcPct val="100000"/>
              </a:lnSpc>
              <a:buNone/>
            </a:pPr>
            <a:r>
              <a:rPr lang="en-US" sz="4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Фанаты узнают корейских исполнителей через видео, клипы и стриминги, а платформы помогают быстро находить новые песни и танцы. K-pop стал узнаваемым благодаря ярким сценическим образам и продуманной подаче. Так массовая музыка превратилась в глобальный язык общения.
</a:t>
            </a:r>
            <a:endParaRPr lang="en-US" sz="1214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«Паразиты» и кино, которое заставляет задуматься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«Паразиты» получил премию «Оскар» в 2020 году, став международным событием. История о неравенстве и повседневной жизни показала, что корейское кино умеет соединять драму и социальные темы. После этого интерес к корейским фильмам заметно вырос.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BTS: группа, которая превратилась в культурный феномен
</a:t>
            </a:r>
            <a:pPr algn="l" indent="0" marL="0">
              <a:lnSpc>
                <a:spcPct val="100000"/>
              </a:lnSpc>
              <a:buNone/>
            </a:pPr>
            <a:r>
              <a:rPr lang="en-US" sz="4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BTS стала мировым музыкальным феноменом благодаря массовой поддержке и постоянной работе с аудиторией. Её концерты собирают поклонников в разных странах, а темы текстов находят отклик у молодёжи. В результате корейская поп-культура стала заметной частью глобального медиа-пейзажа.
</a:t>
            </a:r>
            <a:endParaRPr lang="en-US" sz="1182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корейская культура стала частью мировой повседневности
</a:t>
            </a:r>
            <a:endParaRPr lang="en-US" sz="204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семейные традиции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Сольлаль, корейский Новый год, и Чхусок, праздник урожая, собирают семьи вместе. В эти дни вспоминают предков, готовят традиционные блюда и проводят время с близкими, укрепляя чувство общности.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имеют уважение к старшим, семейные обеды и совместные ритуалы. Праздничные встречи помогают поддерживать порядок в семье и передавать жизненные правила от поколения к поколению.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семьях сохраняются обычаи обмена подарками, совместное приготовление национальной еды и посещение родственников. Эти практики отражают заботу друг о друге и сохраняют связь между поколениями.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287" y="982188"/>
            <a:ext cx="4152827" cy="2925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Корейские блюда: что в них особенного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пять популярных блюд по ключевым ингредиентам и роли вкуса, ферментации и текстур.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Корейская кухня заметно сочетает рис, овощи и ярко выраженную остроту; ферментация и разнообразные соусы делают вкусы запоминающимися.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кулинарных особенностей блюд (без привязки к одному исследованию).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учебные результаты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широко распространена практика длительных занятий и дополнительных курсов в хагвон. Это помогает школьникам регулярно тренироваться на задачах разного уровня.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упорной подготовки, конкуренции и ориентации на дальнейшее обучение формирует устойчивый учебный темп и мотивацию.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описание образовательной системы и факторов подготовки (данные не представлены в виде конкретной статистики на слайде).
</a:t>
            </a:r>
            <a:endParaRPr lang="en-US" sz="12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230688" y="386175"/>
            <a:ext cx="86829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связь между регионами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366756" y="2906101"/>
            <a:ext cx="13722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Скоростные KTX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Скоростные поезда KTX соединяют крупнейшие города, сокращая время поездок. Это делает путешествия и деловые поездки более удобными даже при высокой нагрузке на маршруты.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910816" y="1814100"/>
            <a:ext cx="12951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Сеула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Сеула входит в число крупных и очень загруженных систем. Оно помогает быстро перемещаться внутри города и уменьшает зависимость от личного транспорта.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77800" y="3090275"/>
            <a:ext cx="1461600" cy="18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аэропорты Инчхон и Кимпхо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Аэропорты Инчхон и Кимпхо обеспечивают связь страны с Азией и другими регионами мира. Благодаря этому товары и люди могут быстрее прибывать к точкам торговли и учёбы.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35850" y="3924950"/>
            <a:ext cx="1843200" cy="11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транспортная сеть для плотного расселения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4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транспортная система помогает стране с небольшой территорией и высокой плотностью населения. Транспорт работает как «мосты» между городами и регионами.
</a:t>
            </a:r>
            <a:endParaRPr lang="en-US" sz="109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медицина и инновации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 технологии завтрашнего дня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Корея активно вкладывает в исследования, робототехнику, биотехнологии и новые материалы. Такой фокус ускоряет создание новых устройств и решений, которые затем применяются в разных сферах жизни.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связь науки с промышленностью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развиваются медицинские технологии, ранняя диагностика и современные клиники. Университеты и технопарки поддерживают разработку микросхем, аккумуляторов и цифровых устройств, тесно связывая науку с экспортом.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успеха и трудности развития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развитие экономики влияет не только производство, но и социальные условия: демография и конкурентная образовательная среда задают высокий темп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страны усиливают образование, технологии и инфраструктура; ключевые риски связаны с демографией и зависимостью от мировой торговли.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факторов развития, указанных в описании; числовые значения на диаграмме отражают качественный баланс (без официальной статистики).
</a:t>
            </a:r>
            <a:endParaRPr lang="en-US" sz="11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стране можно увидеть «слои» истории и современности: дворцы соседствуют с деловыми районами, а портовая жизнь напоминает, что морская торговля играет большую роль.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характерных черт городских районов и культурных традиций Республики Корея (обобщённая справка).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одновременно древних дворцов, торговых кварталов и морских портов помогает стране показывать контрасты в одном городе и в одной повседневности.
</a:t>
            </a:r>
            <a:endParaRPr lang="en-US" sz="5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Республика Корея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развития после войны и рост экономики, технологий и культурного влияния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Корея как пример: природа, история и технологии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Корея — страна с удачным положением на полуострове, с ограниченными ресурсами и очень высоким уровнем развития промышленности, транспорта и образования. Её успех опирается на технологии, инвестиции в людей и трудолюбие населения.
</a:t>
            </a:r>
            <a:endParaRPr lang="en-US" sz="324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2026-05-13T22:28:36Z</dcterms:created>
  <dcterms:modified xsi:type="dcterms:W3CDTF">2026-05-13T22:28:36Z</dcterms:modified>
</cp:coreProperties>
</file>