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живут животные рядом с нами дома, в природе и на ферме.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нужны нам и природе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мир живым и полезным: помогают растениям, защищают природу, дают человеку пищу и одежду, а ещё дарят радость общения каждый день.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65306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810075"/>
            <a:ext cx="493200" cy="3945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животные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похожи на растения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делают себе пищу с помощью света, а животным это не под силу. Поэтому им нужно искать корм, ловить добычу или есть растения.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и дышат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как и люди, дышат воздухом, едят, растут и двигаются. Они не умеют сами создавать пищу, поэтому ищут её в природе или получают от человека.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разных групп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животным относятся звери, птицы, рыбы, насекомые, земноводные и пресмыкающиеся. Все они разные, но у каждого есть своё место в природе.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Двигаются по-разному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бегают, другие прыгают, плавают или летают. У каждого вида свой удобный способ передвижения, который помогает находить еду и спасаться от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животные на ферме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сами по себе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приспосабливаются к жизни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среда, строение и поведение помогают животным выживать.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20675" y="3337555"/>
            <a:ext cx="3699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64955"/>
            <a:ext cx="493200" cy="43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животные отличаются друг от друга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 тела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животных есть шерсть, у других — перья, чешуя или твёрдый панцирь. Этот покров помогает сохранять тепло, защищаться и жить в своём месте.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движения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двигаются по-разному: ходят, бегают, летают, плавают или ползают. От строения тела зависит, какой путь для них самый удобный.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детёныши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рождают живых малышей, а другие откладывают яйца. У каждого вида свой способ заботы о потомстве, и природа всё хорошо продумала.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строения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разные лапы, клювы, хвосты и зубы. Эти признаки помогают им добывать пищу, защищаться и жить именно там, где им подходит.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природе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маленькие помощники цветов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перелетают с цветка на цветок и переносят пыльцу. Благодаря им растения могут образовывать плоды и семена. Без этих трудолюбивых насекомых в природе стало бы намного меньше цветущих растений.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против вредных насекомых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находят на деревьях и в траве вредных насекомых и поедают их. Так они защищают растения от повреждений. В саду и в лесу птицы работают как настоящие природные сторожа.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порядок в почве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живут в земле и прокладывают в ней ходы. Почва становится рыхлой, через неё лучше проходит воздух и вода. Растениям так гораздо удобнее расти, словно им открыли маленькие дорожки.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следам можно узнать животное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530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2530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061695" y="37803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6061695" y="32336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едят животные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заботе о малышах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берлоге у медведицы рождаются маленькие медвежата. Сначала они совсем беспомощные и почти не отходят от матери. Она согревает их, кормит молоком и учит искать ягоды, корешки и безопасные места в лесу.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Мама-медведица рядом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долго носит травинки, веточки и мягкий пух, чтобы построить уютное гнездо. Потом она высиживает яйца и согревает их своим телом. Когда появляются птенцы, родители по очереди приносят им корм и внимательно охраняют от опасности.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гнездо для птенцов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Заята, лисята и другие звериный малыши быстро растут, но ещё многое не умеют. Родители показывают им, где искать пищу, как прятаться и как вести себя тихо. Так детёныши постепенно становятся самостоятельными и осторожными.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родителей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животных по сезонам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многие птицы собираются в стаи и улетают в тёплые края. В лесу и поле становится меньше корма, поэтому животные больше ищут пищу и готовятся к холодам.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583613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583675" y="3360444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одни животные спят, как медведь и ёж, а другие переживают холод в тёплых укрытиях. Белка заранее запасает орехи и семена, чтобы не остаться голодной.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природа оживает, и у многих животных появляются детёныши. Становится теплее, тает снег, а вокруг больше свежей пищи, воды и места для новых гнёзд и нор.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у животных много света, тепла и корма. Детёныши быстро растут, учатся двигаться и находить еду, а взрослые животные успевают заботиться о них и готовиться к следующему сезону.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животными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вести себя спокойно и безопасно рядом с домашними и дикими животными.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600" y="3337906"/>
            <a:ext cx="30825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4114" y="1760755"/>
            <a:ext cx="43155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общаются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говорить без слов с помощью движений тела, хвоста, ушей и крыльев. По позе можно понять: оно сердится, играет, прячется или зовёт друзей.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лают, кошки мяукают, лягушки квакают, а птицы поют. Звуки помогают позвать своих, предупредить об опасности и сообщить, что рядом есть пища или удобное место для отдыха.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стаи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есть особые сигналы для жизни вместе. Они помогают держаться рядом, не теряться в группе и быстро замечать опасность, когда она появляется совсем неожиданно.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узнают друг друга по запаху и оставляют свои следы на земле или деревьях. Так они находят дорогу, отмечают территорию и понимают, кто уже был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редких животных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в дальневосточном лесу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живёт далеко не везде, а только в местах, где лес остаётся тихим и богатым добычей. Ему мешают вырубка лесов, пожары и шум людей. Чтобы тигр не исчез, природу нужно беречь особенно внимательно.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Хозяин снежных гор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барс живёт высоко в горах, где ему нужны скалы, снег и простор. Если место жизни разрушается, животному трудно найти пищу и укрытие. Поэтому охрана горных территорий помогает сохранить этого редкого хищника.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 у холодного моря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Моржу нужны чистая вода, лёд и спокойные берега. Мусор, шум и беспокойство людей делают его жизнь сложнее, особенно там, где животным нужно отдыхать и растить детёнышей. Забота о морях и побережьях очень важна.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сказках и мультфильмах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за животными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каждый ребёнок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делают наш мир живым и добрым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 дома, в городе, в деревне и в природе. Если относиться к ним бережно, наблюдать спокойно и помогать осторожно, мир станет лучше и для людей, и для зверей.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2026-05-25T16:14:20Z</dcterms:created>
  <dcterms:modified xsi:type="dcterms:W3CDTF">2026-05-25T16:14:20Z</dcterms:modified>
</cp:coreProperties>
</file>