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«Сказал, что у меня соперниц нет»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фраза о любви, ревности и скрытом напряжении.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высказывание важно не событиями, а интонацией: в нём слышны лирический герой, подтекст и эмоциональная реакция. Такие реплики особенно выразительны в любовной лирике, психологической прозе и драматических сценах.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и жизненный контекст фразы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Соперница — это та, с кем сравнивают себя в борьбе за любовь, внимание или выбор. Само слово уже создаёт ощущение конкуренции и сравнения.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значение становится шире: речь идёт не об одной угрозе, а о возможности нескольких претенденток. Это усиливает напряжение.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отрицании тема соперничества остаётся заметной. Внешнее спокойствие скрывает страх потерять своё место и быть заменённой.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«соперниц»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её переживание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слышит слова, которые звучат как признание, но не избавляют её от сомнений. В её переживании рядом стоят радость и настороженность.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на неустойчивость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уверенностью чувствуется страх сравнения с другими. Поэтому даже спокойная фраза вызывает внутреннее напряжение и ревность.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короткая реплика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речи делает фразу похожей на реальный разговор. Она звучит не книжно, а по-человечески, поэтому воспринимается особенно близко.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вовлечённость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передают не общий смысл, а чувства конкретного человека. Из-за этого реплика кажется искренней и эмоционально значимой.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«нет» снимает прямую угрозу соперничества, но одновременно подчёркивает саму тему. Отрицание привлекает к ней внимание.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короткая, но в ней слышатся уверенность, тревога и ожидание ответа. Простота формы скрывает сложный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соединяет фраза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одновременно успокаивает и заставляет прислушаться к интонации.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надежда и тревога: именно они задают двойственное звучание высказывания.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 тексту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соперничества в литературе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появляется человек, которому нужно сделать выбор между чувствами, доверием и сомнением. Так возникает первая причина соперничества.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начинают сравнивать себя с другими, скрывать ревность и проверять искренность слов. Напряжение растёт не из событий, а из переживаний.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помогает показать, насколько прочны любовь и доверие. Оно раскрывает характеры точнее, чем прямое описание чувств.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эмоционального напряжения в тексте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увидеть не только смысл слов, но и скрытое чувство между героями.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создаётся не прямым объяснением, а набором точных речевых деталей и подтекста.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 материалу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выбирает именно такую форму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успокаивать любимого человека и показывать, что повода для страха нет. Тогда фраза звучит как мягкое утешение и знак внимания.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может быть и оправданием, если герой чувствует, что его уже подозревают. В этом случае она защищает его слова и поступки.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такая форма становится обещанием верности. Краткость делает его более убедительным, потому что звучит прямо и без лишних объяснений.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меняется в зависимости от момента разговора и состояния собеседников. Поэтому для анализа важно учитывать, кому и когда сказаны слова.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переживаний героини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одна реплика запускает внутренний конфликт.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усиливают смысл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реплике создают ощущение личного разговора: говорящий как будто подтверждает близость и сразу обозначает границу отношений, делая фразу адресной и очень конкретной.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«нет» внешне снимает опасность соперничества, но одновременно заставляет заметить саму тему ревности; чем сильнее опровержение, тем ощутимее скрытое напряжение.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речи «сказал» подаёт фразу как живую, почти бытовую реплику, поэтому за простой формой слышится не только уверенность, но и внутренняя тревога.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соперницы как отражение внутреннего страха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соперница часто работает как зеркало: рядом с ней особенно заметны страх потерять любовь, желание быть единственной и боль от мысли, что тебя могут заменить.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Соперница в таком сюжете может быть не только реальным человеком, но и образом сравнения, тревоги и сомнения. Через неё героиня острее чувствует собственную неуверенность и зависимость от чужого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и скрытый смысл фразы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смысл понятен сразу, но художественная сила реплики раскрывается именно через намёк, паузу и скрытое ожидание ответа.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и напряжение выражены сильнее прямого сообщения: фраза действует как психологический сигнал, а не как простое сообщение.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литературного анализа реплики;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фраза меняет смысл для говорящего и слушающего: один успокаивает, другой сравнивает себя с другими и сильнее чувствует свою значимость.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 диалога в художественном тексте.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участвуют в любом таком разговоре, но каждый слышит его по-своему.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в разных ситуациях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реплика звучит по-разному в зависимости от обстоятельств, адресата и настроения говорящего.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оттенок фразы: от утешения до вызова. Буквальный текст остаётся тем же, но эмоциональный смысл становится разным.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литературному анализу контекста реплики.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остаётся современной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сравнение с другими знакомы не только героям книг, но и школьникам: такие чувства возникают в дружбе, в семье и в любых важных отношениях.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точно передаёт тревогу быть заменённым или недооценённым, а этот страх понятен людям разных возрастов, потому что затрагивает чувство собственной ценности.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короткая реплика не устаревает: она говорит о переживании, которое меняется по форме, но остаётся узнаваемым в любой эпохе.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короткой реплики в тексте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определить прямой смысл, подтекст и эмоциональный эффект фразы.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говорящего и слушающего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реплика может звучать спокойно для одного героя и тревожно для другого, потому что каждый опирается на свой опыт и ожидания.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заметны тревога и неопределённость: именно они определяют разницу в восприятии фразы двумя участниками разговора.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эмоций по результатам школьного литературного анализа;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литературного анализа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реплика в литературе почти никогда не бывает только радостной: рядом с признанием часто возникают сомнение, напряжение и страх потерять доверие.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фраза способна показать характер героя точнее длинного объяснения, потому что в ней слышны интонация, выбор слов и отношение к собеседнику.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делает высказывание многослойным: внешне оно может успокаивать, а внутри оставлять ревность, сравнение и скрытую неуверенность.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анализ короткой реплики помогает понять не только сюжетный момент, но и глубину человеческих отношений в художественном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реплика, много смыслов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может передать доверие, ревность, надежду и сомнение сразу. В этом и состоит сила художественного слова: несколько простых слов раскрывают характер, отношения и внутреннюю драму героев.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2026-05-19T07:57:35Z</dcterms:created>
  <dcterms:modified xsi:type="dcterms:W3CDTF">2026-05-19T07:57:35Z</dcterms:modified>
</cp:coreProperties>
</file>