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Будь осторожен! — безопасность подростков в современном мире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аспекты защиты подростков в реальной и цифровой среде.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контекст безопасности подростков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пять лет инциденты с подростками выросли на 14%. Широкое распространение интернета и мобильных гаджетов привело к новым цифровым угрозам: кибербуллинг, онлайн-мошенничество, а также усложнение бытовых и социальных рисков.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Дорожная безопасность подростков: ключевые вызовы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часто переходят улицу в наушниках, что снижает внимание к дорожной обстановке и увеличивает риск ДТП. Смартфоны отвлекают и усугубляют проблему безопасного перехода.
</a:t>
            </a:r>
            <a:endParaRPr lang="en-US" sz="85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невнимательности на дороге
</a:t>
            </a:r>
            <a:endParaRPr lang="en-US" sz="1112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сигналов светофора и пешеходных переходов — частая причина аварий с участием подростков. Недостаток дисциплины становится критическим фактором в создании опасных ситуаций.
</a:t>
            </a:r>
            <a:endParaRPr lang="en-US" sz="852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правил дорожного движения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Обязательное использование световозвращающих аксессуаров признано ГИБДД эффективным методом повышения видимости пешеходов в тёмное время и снижении аварийности среди молодежи.
</a:t>
            </a:r>
            <a:endParaRPr lang="en-US" sz="85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5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светоотражающих элементов
</a:t>
            </a:r>
            <a:endParaRPr lang="en-US" sz="113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29% российских подростков столкнулись с онлайн-насилием, включая оскорбления и угрозы в соцсетях. Такая практика негативно влияет на психическое здоровье и успеваемость.
</a:t>
            </a:r>
            <a:endParaRPr lang="en-US" sz="675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Кибербуллинг среди подростков
</a:t>
            </a:r>
            <a:endParaRPr lang="en-US" sz="1177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Мошенники активно используют поддельные аккаунты для выманивания личных данных. Распространены сообщения с просьбой перейти по ссылке или предоставить пароли.
</a:t>
            </a:r>
            <a:endParaRPr lang="en-US" sz="698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Фишинговые атаки через соцсети
</a:t>
            </a:r>
            <a:endParaRPr lang="en-US" sz="1144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используются сложные пароли, двухфакторная аутентификация и осторожность при добавлении новых контактов. Важна регулярная проверка настроек конфиденциальности.
</a:t>
            </a:r>
            <a:endParaRPr lang="en-US" sz="630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цифровой гигиены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интернете: современные угрозы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мошенничества: профилактика и сценарии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Значительный рост мошенничеств в интернет-магазинах требует внимательной проверки адресов и отзывов перед покупкой.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Фальшивые лотереи с обещаниями крупного выигрыша рассчитаны на эмоциональное воздействие и вымогательство личных данных.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Обязательное правило — никогда не передавать конфиденциальную информацию третьим лицам и проверять подлинность источников.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Обманные звонки от якобы банковских служб часто сопровождаются просьбами сообщить код из СМС, что недопустимо.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массовых мероприятий для подростков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концертах и спортивных матчах подростки подвергаются опасности из-за толпы и возникшей паники, что может привести к травмам и удушью.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давки и паники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информации о безопасных выходах усугубляет риск во время ЧП. Планирование маршрутов и знакомство с территорией критически важны.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Незнание эвакуационных путей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потеряться в толпе, рекомендуется предварительно договориться о точках встречи и постоянно быть на связи с семьёй или друзьями.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связи с близкими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МВД РФ, 2023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Травматизм и преступность среди подростков (2018–2023)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электронных преступлений существенно превысил показатели бытовых травм за рассматриваемый период.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уличных травм и киберпреступлений требует усиления профилактических мер и образовательных программ.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употребление спиртного и наркотиков — последствия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17% подростков пробовали психоактивные вещества, что ведёт к высокой вероятности развития хронической зависимости.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употребление связано с повышенным уровнем противоправного поведения и агрессивности среди молодёжи.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и психическое здоровье значительно ухудшается, снижая общую жизнеспособность и успеваемость.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кампании в школах способствуют формированию ответственного отношения к здоровью и выбору образа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Пожарная безопасность дома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домашних пожаров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12% возгораний связаны с неправильной эксплуатацией электрооборудования и неосторожным обращением с огнём. Важно строго соблюдать технику безопасности.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предотвращения и действия при пожаре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оставляйте приборы без присмотра, храните спички вне досягаемости детей, а также заранее изучайте планы эвакуации и расположение огнетушителей.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в экстренных ситуациях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реагирования при угрозах согласно рекомендациям МЧС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сети: управление личной безопасностью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подростков создают открытые профили, что повышает риски несанкционированного доступа к личной информации и её возможного использования злоумышленниками.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Рекомендуется тщательно настраивать параметры приватности, регулярно обновлять пароли и тщательно проверять новых друзей, чтобы защитить личные данные от киберугроз.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включения геолокации и публикации своих маршрутов снижает вероятность преследования и сохраняет безопасность в повседневной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21% российских подростков употребляют табак или алкоголь, что негативно сказывается на развитии мозга и общем состоянии здоровья. Это повышает риск несчастных случаев и проблем с учебой.
</a:t>
            </a:r>
            <a:endParaRPr lang="en-US" sz="630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и алкоголь среди подростков: тревожные показатели
</a:t>
            </a:r>
            <a:endParaRPr lang="en-US" sz="948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употребление психоактивных веществ ухудшает концентрацию, способствует развитию тревожности и депрессии, что снижает способность к обучению и межличностному общению.
</a:t>
            </a:r>
            <a:endParaRPr lang="en-US" sz="630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вредных привычек для психоэмоционального состояния
</a:t>
            </a:r>
            <a:endParaRPr lang="en-US" sz="948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благоприятной атмосферы, поддержка и позитивный пример родителей и педагогов эффективно помогают подросткам отказаться от вредных привычек и принимать осознанные решения.
</a:t>
            </a:r>
            <a:endParaRPr lang="en-US" sz="630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 и школы в формировании ответственного поведения
</a:t>
            </a:r>
            <a:endParaRPr lang="en-US" sz="948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привычки: влияние на здоровье и безопасность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374937"/>
            <a:ext cx="4663800" cy="23936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МВД РФ, образовательные стандарты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угроз и меры защиты: сравнительный анализ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демонстрирует ключевые угрозы подростков в разных сферах жизни и основные меры профилактики для снижения рисков.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меры безопасности являются универсальными и эффективными при адаптации к различным жизненным ситуациям.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Мошенничество в мессенджерах: актуальные примеры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откликаться на нетипичные просьбы и немедленно сообщать о подозрительных сообщениях взрослым или соответствующим службам.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Распространены фишинговые сообщения якобы от знакомых с просьбами срочно перечислить деньги или перейти по подозрительным ссылкам.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Характерно использование грамматических ошибок и необычного стиля письма, что служит индикатором потенциального мошенничества.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 с незнакомцами: стратегии минимизации угроз
</a:t>
            </a:r>
            <a:endParaRPr lang="en-US" sz="238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не рекомендуется инициировать личные встречи с неизвестными людьми из социальных сетей без согласования с родителями.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семейного кодового слова помогает проверить подлинность собеседника и избежать опасных ситуаций с незнакомцами.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Разглашение личных данных, адреса проживания и семейной информации значительно увеличивает риск мошенничества и других преступлений.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в природе: сезонные факторы риска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значительно возрастает число несчастных случаев, связанных с купаниями, укусами клещей и ожогами. Важно соблюдать правила безопасности и не играть вблизи водоемов без взрослых.
</a:t>
            </a:r>
            <a:endParaRPr lang="en-US" sz="85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риски для подростков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нужно быть осторожными на льду, чтобы избежать травм и переохлаждения. Рекомендуется носить подходящую одежду и не выходить на тонкий лед без сопровождения.
</a:t>
            </a:r>
            <a:endParaRPr lang="en-US" sz="858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зимнего периода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службы МЧС рекомендуют использовать репелленты, планировать прогулки и всегда информировать близких о маршрутах, что снижает количество происшествий.
</a:t>
            </a:r>
            <a:endParaRPr lang="en-US" sz="857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профилактических мер МЧС
</a:t>
            </a:r>
            <a:endParaRPr lang="en-US" sz="114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15% подростков сталкиваются с травлей в школе или онлайн, что приводит к серьезным последствиям для психологического здоровья и учебной мотивации.
</a:t>
            </a:r>
            <a:endParaRPr lang="en-US" sz="771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Распространённость буллинга среди подростков
</a:t>
            </a:r>
            <a:endParaRPr lang="en-US" sz="948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психологи и анонимные онлайн-чаты предоставляют эмоциональную поддержку, помогают справляться с тревогой и восстанавливать самооценку.
</a:t>
            </a:r>
            <a:endParaRPr lang="en-US" sz="746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поддержки пострадавших
</a:t>
            </a:r>
            <a:endParaRPr lang="en-US" sz="1125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проблем с родителями и педагогами способствует выявлению буллинга на ранних этапах и формированию стратегии защитных действий.
</a:t>
            </a:r>
            <a:endParaRPr lang="en-US" sz="787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доверия и коммуникации
</a:t>
            </a:r>
            <a:endParaRPr lang="en-US" sz="1257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безопасность: противодействие давлению и буллингу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идентификация признаков угрозы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Следует обращать внимание на подозрительные звонки и сообщения, особенно если они требуют личной информации или вызывают тревогу.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незнакомых лиц вблизи школы или дома может сигнализировать о повышенной опасности и требует привлечения внимания взрослых.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незнакомых предметов должно фиксироваться и немедленно сообщаться ответственным лицам для предотвращения возможных инцидентов.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искать помощь: полезные ресурсы и службы поддержки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8-800-2000-122 предоставляет круглосуточную анонимную поддержку подросткам, испытывающим трудности или находящимся под угрозой, обеспечивая конфиденциальность и профессиональную помощь.
</a:t>
            </a:r>
            <a:endParaRPr lang="en-US" sz="85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телефон доверия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психологи оказывают консультации, помогают выявлять проблемные ситуации и разрабатывать индивидуальные планы поддержки для каждого учащегося.
</a:t>
            </a:r>
            <a:endParaRPr lang="en-US" sz="883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 школе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сайты предлагают ресурсы по безопасности, обучающие материалы и возможность получения консультаций в кризисных ситуациях.
</a:t>
            </a:r>
            <a:endParaRPr lang="en-US" sz="928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Онлайн-порталы для подростков и родителей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4525" y="-73897"/>
            <a:ext cx="5249400" cy="52288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9475" y="1432950"/>
            <a:ext cx="53571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поведение – основа безопасности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Осведомленность, самоконтроль и ответственность позволяют минимизировать риски и формируют культуру безопасности. Взаимная поддержка и своевременное обращение за помощью укрепляют общество.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2026-05-07T19:10:41Z</dcterms:created>
  <dcterms:modified xsi:type="dcterms:W3CDTF">2026-05-07T19:10:41Z</dcterms:modified>
</cp:coreProperties>
</file>