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А.С. Пушкина 1825–1830 годов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любовь становится у Пушкина памятью, светлой печалью и духовной силой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годы зрелого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1825–1830 годах Пушкин пишет особенно точные и музыкальные стихи, в которых любовь раскрывается через внутренний мир человека, память и нравственную глубину.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любовные стихи позднего Пушкина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этих стихотворениях — это уже не вспышка чувства, а прожитый опыт. Она связана с памятью, утратой и умением хранить внутреннее достоинство.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пяти текстах любовь помогает человеку стать лучше: она учит благодарности, верности, самообладанию и уважению к другому человеку.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просто и спокойно, без громких признаний и лишних украшений. За этой сдержанностью чувствуется сильное переживание и зрелое понимание жизни.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47833"/>
            <a:ext cx="10121400" cy="48374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периода 1825–1830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стихотворений показывают, как меняются темы и оттенки любви у Пушкина.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любовь показывает разные состояния: от личной памяти до высокого нравственного идеала.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 *** («Я помню чудное мгновенье...»): образ возрождения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Встреча, разлука, возвращение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связано с Анной Керн и строится как история встречи, долгой разлуки и нового пробуждения чувства. Герой вспоминает не только человека, но и собственное внутреннее оживление.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источник вдохновения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«Чудное мгновенье» возвращает ему радость, силы и желание жить. Любовь в этом тексте становится светлым воспоминанием, которое снова делает мир ярким и значимым.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события биографии, а смену душевного состояния героя от восторга к обновлению.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проходит путь от утраты к возрождению: память о любимой становится источником вдохновения.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чувства в «К ***»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стихотворение «К *** («Я помню чудное мгновенье...»)
</a:t>
            </a:r>
            <a:endParaRPr lang="en-US" sz="14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«К ***»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мягко и напевно благодаря повторам, плавным интонациям и точным эпитетам. Эта музыкальность помогает передать нежность и светлую печаль.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«голос нежный», «милые черты» и «гений чистой красоты» создают почти идеальный, возвышенный образ любимой. Она кажется не просто реальным человеком, а воплощением красоты.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ведет от воспоминания о первой встрече через разлуку к новому узнаванию. После этого любовь соединяется с творчеством и возвращает герою внутреннюю жизнь.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038" y="3234319"/>
            <a:ext cx="533475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03419"/>
            <a:ext cx="753300" cy="66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ночной любви в стихотворении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пейзаж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природа усиливает чувство одиночества и делает переживание героя особенно сосредоточенным и глубоким.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грусть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строки «мне грустно и легко» передает редкое состояние, когда печаль не ранит, а становится мягкой и ясной.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судьбы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спорит со своим чувством и не пытается его изменить. Он спокойно принимает то, что переживает.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в памяти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не исчезает бесследно: память о ней помогает герою сохранить душевное тепло и внутренний покой.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важен не сюжет, а тихое движение чувств, которое меняется от грусти к спокойствию.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остается чувство грусти, но память, надежда и нежность делают его светлым и примиряющим.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«На холмах Грузии...»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стихотворение «На холмах Грузии...»
</a:t>
            </a:r>
            <a:endParaRPr lang="en-US" sz="14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признается в чувствах уже в прошлом времени, словно подводит итог пережитому. При этом в его словах нет обиды или упрека.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вас любил...»: любовь без требования ответа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требует взаимности и желает любимой быть любимой другим. Такое отношение показывает уважение к свободе другого человека и внутреннюю благородность.
</a:t>
            </a:r>
            <a:endParaRPr lang="en-US" sz="2745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особенно сильно именно сдержанностью: короткие строки, простые слова и мягкий тон делают признание искренним, ясным и очень человечным.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«Я вас любил...»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стихотворение 1829 года: движение от признания чувства к самоотверженному пожеланию счастья.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73" y="3219713"/>
            <a:ext cx="5376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51691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7203575"/>
            <a:ext cx="614400" cy="61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«Я вас любил...»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225450" y="28280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признания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строки «Я вас любил» сразу задаёт тон искренности и спокойной печали. Герой не спорит с чувствами, а словно тихо подводит итог пережитому опыту.
</a:t>
            </a:r>
            <a:endParaRPr lang="en-US" sz="2800" dirty="0"/>
          </a:p>
        </p:txBody>
      </p:sp>
      <p:sp>
        <p:nvSpPr>
          <p:cNvPr id="12" name="Text 3"/>
          <p:cNvSpPr txBox="1"/>
          <p:nvPr/>
        </p:nvSpPr>
        <p:spPr>
          <a:xfrm>
            <a:off x="3225450" y="47964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речи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выбирает обычные слова и короткие строки, но именно в этой ясности чувствуется сила переживания. Стихотворение легко запоминается и звучит очень естественно.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3225450" y="68443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Самоотречение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необычное здесь — отказ от личного счастья ради любимой. Герой не требует ответа и ставит её спокойствие выше собственной боли и ревности.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Рыцарь, который служит идеалу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читателем возникает не обычный влюблённый, а человек, живущий ради высокой мечты. Его чувство похоже на клятву: оно строгое, верное и почти торжественное. Пушкин делает этот образ легендарным и немного сказочным.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духовный подвиг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стихотворения не ищет земной выгоды и не говорит о личном счастье. Для него любовь связана с верой, служением и внутренней чистотой. Поэтому текст напоминает не бытовую историю, а нравственное испытание.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о чистоте и верности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слышится старинный, балладный ритм, который усиливает ощущение тайны. Образ рыцаря становится символом человека, для которого важнее всего верность идеалу, даже если он недостижим.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настроение в «Жил на свете рыцарь бедный...»
</a:t>
            </a:r>
            <a:endParaRPr lang="en-US" sz="5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1949975"/>
            <a:ext cx="10121400" cy="59984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любовной лирики Пушкина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по-разному в поздних стихотворениях раскрывается любовное чувство и характер лирического героя.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Пушкина раскрывает разные стороны личности: память, печаль, благородство, верность и стремление к духовной красоте.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«Мадонна»: любовь и духовный идеал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важно, что поэт ценит не внешнюю эффектность, а тихую внутреннюю красоту. Идеал любимой связан с чистотой, спокойствием и душевной ясностью.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лирического героя важна гармония, в которой любовь становится частью домашнего и духовного мира. Это не случайное увлечение, а серьёзное жизненное чувство.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Мадонны помогает показать любовь как нечто светлое и возвышенное. Здесь чувство похоже на доверие, а не на бурный порыв, поэтому текст звучит очень спокойно.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придаёт любви почти священный смысл. В нём соединяются уважение, внутренний покой и мечта о высоком идеале, который делает человека лучше.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темы особенно часто встречаются в поздней любовной лирике Пушкина и как они распределяются между разными стихотворениями.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устойчивыми остаются память и расставание. Духовность и самоотверженность делают чувство у Пушкина особенно зрелым и благородным.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мотивы пяти стихотворений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стихи 1825–1830 годов
</a:t>
            </a:r>
            <a:endParaRPr lang="en-US" sz="14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любовной лирики Пушкина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говорит о сложных чувствах просто и точно. Его строки звучат естественно, потому что поэт избегает лишних украшений и выбирает ясные, понятные слова.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простотой скрывается глубокий смысл. Пушкин умеет несколькими словами передать память, боль, благодарность и внутреннюю силу героя.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этих стихотворений важна музыкальность: повтор, мягкие звуки, плавный ритм. Благодаря этому лирика легко читается вслух и хорошо запоминается.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любви у Пушкина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стихотворения 1825–1830 годов: движение от романтического порыва к зрелому, нравственному чувству.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55169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03419"/>
            <a:ext cx="753300" cy="66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любовной лирики 1825–1830 годов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русской лирики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стихотворения стали важной частью школьного чтения, потому что в них мысль выражена ясно, а чувство — глубоко. Они учат вдумчивому и бережному отношению к слову.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сила добра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любовь не разрушает человека, а помогает ему стать лучше. Она лечит душевную боль, поддерживает в трудный момент и напоминает о ценности другого человека.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личности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этих стихотворений не требуют обладания и не навязывают своих желаний. Важнее всего для них свобода, достоинство и право любимого человека на выбор.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высота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любовная лирика показывает, что настоящее чувство связано не только с переживанием, но и с внутренней красотой. Именно поэтому эти стихи так долго остаются близкими читателям.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поздней любовной лирике Пушкина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1825–1830 годов любовь у Пушкина становится зрелой, доброй и мудрой. Она учит помнить, уважать и беречь другого человека, не теряя собственного достоинства.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2026-05-19T03:40:55Z</dcterms:created>
  <dcterms:modified xsi:type="dcterms:W3CDTF">2026-05-19T03:40:55Z</dcterms:modified>
</cp:coreProperties>
</file>