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Кения: географическое положение, ресурсы и население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Восточноафриканская страна океана, природных контрастов и быстрого роста населения.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Кения: страна на экваторе и на перекрёстке путей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лежит почти на экваторе и соединяет внутренние районы Восточной Африки с Индийским океаном. После обретения независимости в 1963 году страна укрепила связи в регионе, а Момбаса стала ключевыми воротами торговли и транспорта.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580,4 тыс. км²
</a:t>
            </a:r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площадь страны, где соседствуют побережье, высокогорья, Рифтовая долина и засушливые пространства.
</a:t>
            </a:r>
            <a:endParaRPr lang="en-US" sz="4218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о Республике Кения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 разнообразная территория объясняет различия в климате, расселении и специализации хозяйства.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государства, океан и транспортные связи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граничит с пятью государствами, поэтому её внутренние районы тесно связаны с рынками Эфиопии, Уганды, Танзании, Сомали и Южного Судана через торговлю и миграцию.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Момбаса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Момбаса обеспечивает страну морским выходом к Индийскому океану и принимает топливо, машины, сырьё и зерно, одновременно отправляя на экспорт чай, кофе, овощи и цветы.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порта с Найроби и соседними странами делает Кению важным узлом Восточной Африки, где переплетаются транзитные потоки, логистика и международная торговля.
</a:t>
            </a:r>
            <a:endParaRPr lang="en-US" sz="12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Кении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районов определяет не только ландшафт, но и различия в плотности населения, землепользовании и хозяйственной специализации.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освоены высокогорья и побережье; засушливые районы занимают большую площадь, но используются слабее.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физико-географическому описанию Кении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высокогорья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и в горах климат более влажный и мягкий, поэтому здесь легче развиваются земледелие, плотное расселение и постоянное хозяйственное освоение территории.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северо-восток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районах климат заметно суше и жарче, осадков мало, поэтому население редкое, а земледелие возможно лишь при наличии искусственного водоснабжения и устойчивых пастбищ.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осадков приходятся на март–май и октябрь–декабрь, что особенно важно для сельского хозяйства, зависящего от естественного режима увлажнения.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озеро Виктория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Тана и Ати, а также озеро Виктория поддерживают рыболовство, водоснабжение и жизнь западных районов страны, где вода остаётся ключевым ресурсом развития.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водные ресурсы страны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8489"/>
            <a:ext cx="3812100" cy="15080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Кении и их хозяйственное значение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ресурсы распределены по территории страны и какие отрасли они поддерживают.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сосредоточены неравномерно: сельскохозяйственные и минеральные районы пространственно разделены, а Рифтовая долина особенно важна для энергетики.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и экономической географии Кении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важная отрасль экономики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работу значительной части населения и остаётся важным источником доходов для сельских семей, особенно в районах, где других рабочих мест немного.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выращивает чай, кофе, кукурузу, сахарный тростник, овощи и цветы, а часть продукции ориентирована не только на внутренний рынок, но и на экспорт.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сильно зависит от сезонных осадков, поэтому засухи быстро отражаются на доходах фермеров, объёмах производства и продовольственной безопасности.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 и колебания мировых цен усиливают риски для сельского населения, делая особенно важными ирригацию, защиту почв и диверсификацию 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 Кении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экспорт формирует внешние доходы страны и связывает производство в высокогорьях и у озера Найваша с рынками Европы и соседних стран.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экспорте доминируют аграрные товары, а цветоводство стало заметным конкурентным преимуществом Кении на мировом рынке.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экспорта по материалам по экономике Кении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как страна саванн и больших национальных парков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Масаи-Мара известен как один из самых ярких природных ландшафтов Кении, где саванна простирается до горизонта, а жизнь диких животных особенно заметна в сухой сезон. Здесь туризм тесно связан с охраной природы и наблюдением за крупными млекопитающими.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Масаи-Мара: пространство большой миграции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Амбосели можно увидеть животных на фоне Килиманджаро, а огромный Цаво показывает масштаб кенийской саванны и её экологическое разнообразие. Эти парки сохраняют слонов, львов, жирафов, зебр, носорогов и множество антилоп, привлекая путешественников со всего мира.
</a:t>
            </a:r>
            <a:endParaRPr lang="en-US" sz="997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Амбосели и Цаво: природа под защитой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расселения населения в Кении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страны, природные условия, транспортные узлы и внутренняя миграция определяют неравномерность расселения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55+ млн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проживает в Кении, и население страны быстро растёт, усиливая спрос на образование, жильё и рабочие места.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Кении, Всемирный банк и демографические обзоры ООН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 населения сочетается с этническим разнообразием и требует развития инфраструктуры, социальных услуг и межрегиональных связей.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и урбанизация населения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Кения имеет очень молодое население и быстро растущие города, поэтому особенно важны школы, рабочие места и жильё.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возрастная структура повышает нагрузку на систему образования и рынок труда, а урбанизация концентрируется в крупнейших городах и агломерациях.
</a:t>
            </a:r>
            <a:endParaRPr lang="en-US" sz="1187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оценки Кении и общие данные о городах страны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737" y="1387800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здравоохранение и человеческий капитал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молодёжи делает расширение школьной сети и профессиональной подготовки стратегическим приоритетом. Университеты Найроби и Мои помогают готовить специалистов для управления, медицины, инженерии и сферы услуг.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колледжей и прикладного обучения особенно важно для трудоустройства выпускников. Для экономики Кении нужны квалифицированные кадры в транспорте, сельском хозяйстве, энергетике, торговле и цифровых сервисах.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малярией и ВИЧ остаётся важной частью социальной политики. Улучшение медицинской помощи повышает продолжительность жизни, сокращает потери рабочего времени и укрепляет человеческий капитал.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чистой питьевой воде напрямую влияет на здоровье детей и взрослых. Снижение водного дефицита уменьшает риск болезней и делает население более устойчивым к засухам и климатическим колебаниям.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хозяйственные функции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Кении различаются по специализации: одни управляют страной, другие связывают её с мировым рынком, а третьи обслуживают внутренние аграрные районы.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Многофункциональность Найроби и Момбасы сочетается с региональной ролью остальных городов, что усиливает пространственную концентрацию экономики.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характеристика крупнейших городов Кении по общегеографическим данным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Найроби — главный город и центр управления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застройка, высотные здания и расширение пригородов показывают быстрый рост столицы. Найроби становится ядром агломерации и главным узлом внутренней миграции.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Найроби выполняет ключевые административные функции и является местом размещения органов государственной власти. Это делает город центром принятия решений для всей Кении.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сосредоточены банки, офисы компаний и международные организации. Благодаря этому Найроби играет заметную роль не только в национальной, но и в региональной экономике.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работают университеты, исследовательские учреждения и широкий сектор услуг. Такая концентрация создаёт спрос на квалифицированных специалистов и привлекает молодёжь из разных частей страны.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088" y="17376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3363" y="1737634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2581" y="1731004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3344" y="1731004"/>
            <a:ext cx="16743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0388" y="1731004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природопользования и экологические риски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осадки особенно опасны для северных и восточных районов. Засухи снижают урожайность, ухудшают состояние пастбищ и заставляют население искать новые источники воды и дохода.
</a:t>
            </a:r>
            <a:endParaRPr lang="en-US" sz="1256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земель, эрозия и истощение почв уменьшают продуктивность сельского хозяйства. Это особенно заметно там, где население растёт быстрее, чем восстанавливаются природные ресурсы.
</a:t>
            </a:r>
            <a:endParaRPr lang="en-US" sz="1159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массивов ослабляет защиту водосборов и повышает риск обмеления рек. Леса также важны для биоразнообразия, поэтому их сохранение имеет экологическое и хозяйственное значение.
</a:t>
            </a:r>
            <a:endParaRPr lang="en-US" sz="1159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безопасной воды сказывается на здоровье, сельском хозяйстве и бытовой жизни. Конкуренция за водные ресурсы усиливается в сухих регионах и может провоцировать локальные конфликты.
</a:t>
            </a:r>
            <a:endParaRPr lang="en-US" sz="1211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от 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повышает вероятность неурожаев, падежа скота и потерь доходов. Для Кении это означает необходимость адаптации сельского хозяйства и более бережного природопользования.
</a:t>
            </a:r>
            <a:endParaRPr lang="en-US" sz="11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и население влияют на развитие страны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ресурсов, транспортной сети, демографии и отраслевой структуры хозяйства Кении.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районов Кении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природных районов страны по условиям жизни и хозяйственного освоения: от влажных и густонаселённых территорий до засушливых и малонаселённых.
</a:t>
            </a:r>
            <a:endParaRPr lang="en-US" sz="1119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освоены побережье и высокогорья, тогда как север отличается слабой заселённостью и высокой природной уязвимостью.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физико-географических характеристик районов Кении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Кения: география как основа возможностей и проблем развития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показывает, как природное положение, ресурсы и население одновременно открывают широкие возможности и создают серьёзные ограничения. Будущее страны зависит от устойчивого использования этих преимуществ.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2026-06-02T22:45:21Z</dcterms:created>
  <dcterms:modified xsi:type="dcterms:W3CDTF">2026-06-02T22:45:21Z</dcterms:modified>
</cp:coreProperties>
</file>