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размножения организмов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раскрывает базовые механизмы жизни и разнообразия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и разнообразие видов. Оно лежит в основе биологических процессов, влияя на наследственность, экологическую устойчивость и приспособляемость организмов к изменяющейся среде.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размножения для жизни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простейшая форма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и водоросли размножаются путем деления, при котором одна клетка делится на две идентичные. Такой способ обеспечивает быструю экспансию численности популяции.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многоклеточных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гидра размножаются почкованием — на материнском организме появляется вырост, дающий начало новому индивиду, генетически идентичному родителю.
</a:t>
            </a:r>
            <a:endParaRPr lang="en-US" sz="1164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образует клубни, ирис — корневища, что позволяет создавать новые растения без семян, сохраняя ценные свойства исходного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бесполого размножения и их примеры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полового размножения и примеры в природе
</a:t>
            </a:r>
            <a:endParaRPr lang="en-US" sz="2597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у млекопитающих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и собак гаметы — яйцеклетки и сперматозоиды — образуются в половых органах, их слияние приводит к зиготе, заложившей индивидуальность потомка.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насекомых с помощью оплодотворения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размножаются половым путём, что создаёт генетическую вариабельность, важную для адаптации и выживания в изменяющихся условиях окружающей среды.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цветковых растений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переносит пыльцу на рыльце пестика, затем происходит оплодотворение, формирующее семена и обеспечивающее генетическое разнообразие растительных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 размножения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бесполого и полового размножения отражают их биологическую роль и эволюционные преимущества.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при стабильных условиях, половое обеспечивает гибкость в изменяющейся среде.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 физиологические аспекты клеточного деления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деления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включает репликацию ДНК, распределение генетического материала и разделение цитоплазмы — митоз или амитоз, завершающееся формированием двух идентичных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особенности у различных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цикл деления длится 15–30 минут, а у инфузорий — несколько часов, что отражает различия в биологических процессах и сложность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источник новых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 — утолщёнными подземными побегами, которые сохраняют питательные вещества для прорастания и развития новых особей.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Усовое размножение у земляники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даёт многочисленные усики — стеблевые побеги с рожками, образующими новые растения, что обеспечивает быстрое распространение и сохранение сортовых черт.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осины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размножается корневыми отпрысками, позволяя захватывать пространство и быстро восстанавливаться после повреждений или неблагоприятных условий.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в растительном мире
</a:t>
            </a:r>
            <a:endParaRPr lang="en-US" sz="2478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как адаптивная форма размножения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у грибов, мхов и папоротников, представляя собой мелкие, лёгкие, устойчивые к высыханию и температурным колебаниям структуры, позволяющие переносить неблагоприятные условия.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споры папоротников распространяются ветром на большие расстояния, обеспечивая расселение видов и поддержание популяций в разнообразных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Почкование: особенности и биологическое 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это форма размножения, при которой на материнском организме формируется вырост, способный развиться в нового индивида. Этот процесс характерен для дрожжей и пресноводной гидры.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размножения эффективен при быстром росте и освоении новых сред обитания, обеспечивая быстрое увеличение численности и стабильность популяций.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характеристики и примеры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развитие нового организма из неоплодотворённой яйцеклетки, встречающийся у дафний, тлей и некоторых видов рыб, что позволяет быстро увеличивать популяцию при отсутствии самцов.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и рептилий партеногенез способствует выживанию в изолированных средах, поддерживая вид без необходимости полового размножения.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пчёл различие в типах яиц определяет пол потомства, что служит модели адаптации и социальной организации в колонии.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 для эволюции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обеспечивает комбинирование генетического материала родителей, создавая уникальные генотипы потомства и увеличивая генетическое разнообразие в популяции.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снижает число хромосом в гаметах, обеспечивая точное комбинирование аллелей при оплодотворении и появление новых наследственных сочетаний.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формирует базу для естественного отбора, позволяя видам лучше адаптироваться к изменениям окружающей среды и повысить шансы на выживание.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половое размножение способствует эволюционному развитию, ускоряя формирование новых признаков и увеличивая устойчивость видов к конкурентным и экстремальным условиям.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форм размножения: значение и примеры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водоросли улотрикс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благоприятных условиях улотрикс размножается бесполым путём, образуя новые клетки. При неблагоприятных факторах развивается половая фаза с образованием гамет, обеспечивая генетическое разнообразие и адаптацию.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смены форм размножения в природе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полового и бесполого размножения позволяет организмам быстро реагировать на изменения внешней среды, сочетая быструю численную экспансию и генетическую рекомбинацию для выживания.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смена спорофита и гаметофита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 включает смену спорофитной и гаметофитной форм. Споры образуют гаметофит, который производит гаметы, обеспечивая успешное размножение и выживание в изменяющейся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Гермафродитизм: биологическая роль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позволяет организмам одновременно иметь мужские и женские половые органы, что увеличивает шансы на успешное размножение при разбросанности или низкой плотности популяций.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дождевые черви, способны к самооплодотворению, что обеспечивает сохранение вида при отсутствии партнёра, но снижает генетическую изменчивость.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способствует эффективному использованию ресурсов среды и увеличивает вероятность размножения, особенно в изолированных или малочисленных группах.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картофеля создаются с помощью вегетативной гибридизации для улучшения урожайности и устойчивости к болезням.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Агробиологический журнал, 2023
</a:t>
            </a:r>
            <a:endParaRPr lang="en-US" sz="4341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гибридизация широко применяется в селекции, позволяя сочетать ценные генетические свойства различных растений без изменения их хромосомного набора.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размножения разных организмов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периодов размножения, количества потомства и особенностей у различных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стратегия размножения отражают адаптацию к окружающей среде и биологические особенности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Яйцекладущие: особенности размножения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виды откладывают яйца с внешним развитием эмбрионов, которые защищены твёрдыми или кожистыми оболочками от высыхания и повреждений.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яйце обеспечивают энергией зародыша на весь эмбриональный период, что критично для успешного развития до вылупления.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Плацентарное размножение у млекопитающих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обеспечивает материально-энергетический обмен между организмом матери и плода, поддерживая его рост и развитие в защищённых условиях.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длится от нескольких месяцев до почти двух лет у различных видов, что повышает шансы выживания новорождённых благодаря более зрелому состоянию при рождении.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водных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водные виды используют внешнее оплодотворение, откладывая множество икринок, что компенсирует высокую смертность молодняка без родительской защиты.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стратегии размножения: водные и наземные организмы
</a:t>
            </a:r>
            <a:endParaRPr lang="en-US" sz="2199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наземных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преимущественно применяют внутреннее оплодотворение и различную степень ухода за потомством, снижая количество потомков, но повышая их выживаемость.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биотехнологии: современные возможности и вопросы
</a:t>
            </a:r>
            <a:endParaRPr lang="en-US" sz="2125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клонирования позволяют создавать генетически идентичных организмов, как в случае овцы Долли, расширяя возможности репродукции и исследования генетики.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Клональная репродукция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экстракорпорального оплодотворения и использование суррогатных матерей помогают преодолевать проблемы бесплодия у людей, улучшая качество жизни.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и суррогатное материнство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культурных растений повышает устойчивость к болезням и неблагоприятным условиям, оптимизируя агротехнические процессы.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растений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требуют внимательного отношения к биоэтике, безопасности и воздействию на экологические системы в долгосрочной перспективе.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изучения размножения в науке и практике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размножения раскрывает основы жизненных процессов, способствует развитию медицины, сельского хозяйства и сохранению биоразнообразия, подчёркивая важность ответственного подхода.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2026-05-10T03:40:08Z</dcterms:created>
  <dcterms:modified xsi:type="dcterms:W3CDTF">2026-05-10T03:40:08Z</dcterms:modified>
</cp:coreProperties>
</file>