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65300" y="-46089"/>
            <a:ext cx="9274500" cy="52440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8250" y="1660500"/>
            <a:ext cx="5167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Немецкий язык: друзья возвращаются в школу
</a:t>
            </a:r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Немецкие слова встречают нас в классе после каникул.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11500" y="4642675"/>
            <a:ext cx="49617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3 классе немецкий язык начинается с коротких, понятных слов. Ребёнок учится здороваться, знакомиться, просить о помощи и говорить о школе — просто, уверенно и сразу по делу.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третьекласснику нужен немецкий язык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9456" y="140455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34831" y="140455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32106" y="1426390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78694" y="1400650"/>
            <a:ext cx="197925" cy="22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347144" y="1400650"/>
            <a:ext cx="197925" cy="2262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фразы для начала урока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501325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Hallo и Guten Morgen помогают начать разговор спокойно и дружелюбно. Эти слова легко произносятся, быстро запоминаются и подходят для встречи с учителем и одноклассниками.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2204950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Дневное приветствие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Guten Tag удобно использовать днём, когда урок уже идёт или дети заходят в класс после перемены. Фраза звучит вежливо и подходит почти для любой школьной ситуации.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3857550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Прощание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Auf Wiedersehen и Tschüss помогают красиво закончить разговор или урок. Для детей важно, что оба выражения короткие, понятные и звучат очень естественно в школьном общении.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5510150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Danke и Bitte нужны каждый день: поблагодарить, принять помощь, попросить о чём-то. Эти слова делают речь доброй, а класс — более дружелюбным и спокойным.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7162750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на завтра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Bis morgen можно сказать в конце дня, когда все расходятся домой. Такая короткая фраза показывает, что немецкий язык помогает общаться не только на уроке, но и после него.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 у школьного входа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дверей класса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школьного входа дети встречают друг друга с рюкзаками и улыбками. Один говорит: Hallo!, другой отвечает: Guten Morgen! Так начинается обычный учебный день, когда немецкие слова помогают быстро подружиться и настроиться на урок.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разговор после каникул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Двое ребят стоят у двери класса и осторожно спрашивают друг друга: Wie geht’s? Один мальчик улыбается и говорит: Ich heiße ... . Простые фразы помогают не теряться и сразу включиться в общение.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двор школы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лежат жёлтые листья, а рядом открыта дверь в класс. Трое детей подходят друг к другу и здороваются по-немецки, будто репетируют первый школьный диалог и одновременно проверяют, кто быстрее вспомнит слова.
</a:t>
            </a:r>
            <a:endParaRPr lang="en-US" sz="102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 теме «Школа»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Schule, das Klassenzimmer и in der Schule помогают назвать место, где проходит урок. Эти слова легко связать с настоящим зданием школы, доской, партами и дверью класса.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Schüler, die Schülerin, der Freund и die Freundin нужны, чтобы говорить о людях в классе. Для третьеклассника особенно полезно уметь быстро назвать себя и своего соседа по парте.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Das Heft, das Buch, der Stift, der Kuli и der Radiergummi — это вещи, которые лежат в пенале или на столе. Их легко показать, потрогать и сразу назвать по-немецки.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im Klassenzimmer, auf dem Tisch и im Rucksack помогают описывать, где находится предмет. Такие короткие сочетания делают новые слова понятнее и сразу пригодными для речи.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имя и возраст уже знакомы, ребёнок может добавить маленькое описание: Wir lernen zusammen, Wir sitzen nebeneinander. Так немецкий язык начинает звучать как настоящий разговор, а не просто список слов.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Ich heiße ... и Ich bin acht / neun Jahre alt — это первые фразы, с которых ребёнок может рассказать о себе. Они короткие, ясные и не пугают длинными правилами.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Das ist mein Freund / meine Freundin, Er heißt ... , Sie heißt ... помогают назвать одноклассника и показать, что ты о нём говоришь с уважением. В классе такие модели особенно полезны.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сказать о себе и о друге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школьное утро на немецком уроке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привычный день школьника и помогает выучить лексику в знакомом порядке.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0" y="393900"/>
            <a:ext cx="84678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предметы и вещи для урока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97000" y="289677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в школе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проверяют расписание и вспоминают, какие уроки будут сегодня: Deutsch, Mathe, Sport или Musik. Это помогает заранее собрать нужные вещи без спешки.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13275" y="137172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Собираем школьные принадлежности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рюкзак отправляются Heft, Buch, Schere, Kleber и Lineal. Такие слова легко связать с реальными предметами, которые ребёнок видит каждый день.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314525" y="288787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называет нужные вещи, а дети показывают их или кладут на парту. Так появляются простые сочетания: das Deutschbuch, das Matheheft, der Bleistift.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226925" y="137172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Закрепляем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урока слова повторяют в коротких заданиях и мини-диалогах. Чем чаще ребёнок видит и использует предметы, тем быстрее он запоминает их по-немецки.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1800" y="1216545"/>
            <a:ext cx="4392300" cy="3199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7725" y="14298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немецкие слова становятся особенно живыми: Spiel, Pause, Freund, lachen, zusammen. Дети могут стоять кружком, обсуждать игру и просто радоваться встрече после урока.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77725" y="31092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короткие слова помогают не только говорить, но и чувствовать себя частью класса. Когда ребёнок умеет сказать простое доброе слово, перемена становится дружелюбнее и веселее.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8925" y="393900"/>
            <a:ext cx="8091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Перемена и дружба в классе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37250" y="147097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Hört zu!, Schreibt!, Lest! и Sprecht nach! — это команды, которые дети слышат очень часто. Они короткие, поэтому их легко понять даже в начале изучения языка.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637250" y="2638079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Malt!, Zeigt das Buch! и Diese Aufgabe ist leicht помогают быстро включиться в работу. Ребёнок видит, что каждая фраза связана с понятным действием на уроке.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37250" y="376942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команды повторяются регулярно, класс работает спокойнее и увереннее. Ученики уже не ждут перевода, а просто узнают знакомые слова и сразу выполняют задание.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93900"/>
            <a:ext cx="8388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команды и фразы учителя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7306" y="1527040"/>
            <a:ext cx="218400" cy="174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98881" y="1505200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98881" y="3397190"/>
            <a:ext cx="218400" cy="174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27306" y="3375350"/>
            <a:ext cx="218400" cy="218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вежливые слова так важны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407337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Bitte помогает попросить тетрадь, карандаш или помощь без лишнего стеснения. Ребёнок учится говорить мягко и спокойно, а одноклассники слышат доброжелательный тон и охотнее откликаются.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950900" y="1408675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Просим politely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878913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Danke показывает, что помощь замечена и оценена. Даже короткое спасибо делает общение теплее, а на уроке сразу видно: ученик умеет быть внимательным и вежливым.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5430125" y="14182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Благодарим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4878913" y="38024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Kann ich bitte ...? и Hilfst du mir? помогают не молчать, когда нужна поддержка. Они учат просить о помощи ясно, коротко и уважительно, без лишних сложностей.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430125" y="32718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Обращаемся к другу
</a:t>
            </a:r>
            <a:endParaRPr lang="en-US" sz="1400" dirty="0"/>
          </a:p>
        </p:txBody>
      </p:sp>
      <p:sp>
        <p:nvSpPr>
          <p:cNvPr id="18" name="Text 8"/>
          <p:cNvSpPr txBox="1"/>
          <p:nvPr/>
        </p:nvSpPr>
        <p:spPr>
          <a:xfrm>
            <a:off x="407337" y="38024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Entschuldigung пригодится, если кто-то случайно задел соседа или что-то перепутал. Такое слово учит не спорить, а спокойно исправлять ошибку и сохранять дружелюбную атмосферу в классе.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950900" y="32814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Извиняемся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100" y="953355"/>
            <a:ext cx="4124700" cy="37782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100" y="393900"/>
            <a:ext cx="83115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школьный день начинается с чистых страниц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45800" y="30700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 рядом с новыми принадлежностями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das Heft, das Buch, der Bleistift и der Radiergummi хорошо запоминаются, когда ребёнок видит их перед собой. Так новые немецкие слова связываются с реальными предметами, а не только с учебником.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545800" y="12622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Аккуратные вещи — первые помощники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парте лежат тетрадь, учебник и пенал, и всё выглядит особенно празднично. Такие вещи легко назвать по-немецки и сразу использовать на уроке без долгого объяснения.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за шагом к новому слову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младшим школьникам услышать, увидеть, записать и произнести слово несколько раз в разных формах.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помогают учить без скуки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с картинками и словами дают быстрые повторы: ребёнок смотрит, читает и сразу называет предмет. Это удобно для приветствий, школьных вещей и слов о друзьях.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«Покажи и назови» делает урок подвижным. Учитель показывает предмет, а дети отвечают хором или по очереди, будто слова сами выходят на сцену.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диалоги по образцу помогают не бояться речи. Ученик повторяет знакомую модель, меняет только имя или предмет и постепенно начинает говорить увереннее.
</a:t>
            </a:r>
            <a:endParaRPr lang="en-US" sz="1188" dirty="0"/>
          </a:p>
        </p:txBody>
      </p:sp>
      <p:sp>
        <p:nvSpPr>
          <p:cNvPr id="11" name="Text 5"/>
          <p:cNvSpPr txBox="1"/>
          <p:nvPr/>
        </p:nvSpPr>
        <p:spPr>
          <a:xfrm>
            <a:off x="37036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Считалочки, парная работа и мини-опросы добавляют живое общение. Такие задания ненавязчиво повторяют лексику и превращают маленькие шаги в заметный успех.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8575" y="977323"/>
            <a:ext cx="2700000" cy="22623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87" y="977323"/>
            <a:ext cx="2700000" cy="226230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0400" y="977323"/>
            <a:ext cx="2700000" cy="226230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18525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спокойно показывает новые слова, а дети следят за ним по учебнику. На доске написаны короткие немецкие слова, поэтому класс повторяет их без спешки и с хорошим настроением.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18525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у доски, класс в работе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95375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партами сидят ученики с раскрытыми тетрадями и книгами. Кто-то уже нашёл нужную страницу, кто-то только поднимает руку, но все готовы произнести знакомое Hallo или Schule.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195375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книги и внимательные взгляды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980400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произносит слова хором, а потом по одному. В такой тихой и дружелюбной работе новые немецкие выражения становятся знакомыми, как любимая школьная мелодия.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5980400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 вместе, чтобы запомнить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Сцены, которые легко представить на уроке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3325" y="12204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Ich gehe in die Schule помогает рассказать о своём обычном школьном дне. Она короткая, но уже звучит как настоящее сообщение о себе.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033200" y="2351825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Ich habe ein Buch и Ich habe einen Freund ребёнок учится называть вещи и людей рядом с собой. Так слова превращаются в маленькое связное высказывание.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033200" y="34861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Das ist meine Schülerin и Wir lernen Deutsch показывают, что можно говорить не только о себе, но и о классе. Это уже первый шаг к настоящему общению.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37920" y="393900"/>
            <a:ext cx="8394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предложения о школе и друзьях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не сразу запомнилось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приём помогает спокойно вернуться к слову и потренировать его без спешки и страха ошибки.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1800" y="1216545"/>
            <a:ext cx="4392300" cy="3199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7725" y="14298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окном шуршат листья, а в классе появляются карточки с немецкими словами и рисунками. Осенняя погода будто подсказывает тему: Herbst, Blatt, Schule — и сразу хочется говорить по-немецки.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77725" y="31092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стоят Freund и Lernen, школьный класс кажется не просто помещением, а местом для общения и открытий. Такие слова связывают время года с уроком и делают его более тёплым и запоминающимся.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8925" y="393900"/>
            <a:ext cx="8091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делает урок особенно живым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понимает короткие команды учителя и может составить простое предложение о себе или школе. Это хороший фундамент для новых тем и более длинных фраз.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уверенно здоровается, прощается, благодарит и просит о помощи. Эти короткие фразы помогают чувствовать себя смелее в классе и не теряться в простом разговоре.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узнаёт и называет школьные предметы, принадлежности и слова о друзьях. Теперь Buch, Heft, Stift и Freund звучат не как загадка, а как знакомые школьные спутники.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уже умеет третьеклассник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Немецкий язык делает школьные дни дружелюбнее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слова, приветствия и вежливые просьбы помогают третьекласснику не только учиться, но и дружить. Каждый маленький успех в немецком языке делает урок понятнее, а общение — смелее и радостнее.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2026-05-25T03:04:39Z</dcterms:created>
  <dcterms:modified xsi:type="dcterms:W3CDTF">2026-05-25T03:04:39Z</dcterms:modified>
</cp:coreProperties>
</file>