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дифференцирования: шпаргалка и практика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приёмы и примеры для уверенного вычисления производных.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работа с производной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 — это язык изменения функции. Чтобы уверенно считать её, нужно знать линейность, правило степени, произведения, частного, цепочки и производные основных функций.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производная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графику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касания она задаёт наклон прямой, которая лучше всего приближает график функции. Это помогает понимать поведение функции локально, без полного построения.
</a:t>
            </a:r>
            <a:endParaRPr lang="en-US" sz="1311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знаку производной находят интервалы роста и убывания, а также точки, где функция меняет характер. Это основа исследования функции в школе.
</a:t>
            </a:r>
            <a:endParaRPr lang="en-US" sz="1311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экзаменах чаще всего встречаются суммы, произведения, частные и сложные выражения. Поэтому важно не только знать формулы, но и быстро узнавать тип конструкции.
</a:t>
            </a:r>
            <a:endParaRPr lang="en-US" sz="1311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показывает, насколько быстро меняется величина. Поэтому её используют в задачах о движении, росте, убывании и сравнении изменений на графиках.
</a:t>
            </a:r>
            <a:endParaRPr lang="en-US" sz="13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обозначения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y=f(x) производная записывается несколькими способами: f′(x), dy/dx и d/dx f(x). Все они обозначают одну и ту же величину.
</a:t>
            </a:r>
            <a:endParaRPr lang="en-US" sz="1425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точке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 x0 производная описывает мгновенное изменение функции. Она показывает, как быстро растёт или убывает значение при очень малом изменении аргумента.
</a:t>
            </a:r>
            <a:endParaRPr lang="en-US" sz="135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производная связана с наклоном касательной к графику. Чем больше значение производной, тем круче поднимается касательная в данной точке.
</a:t>
            </a:r>
            <a:endParaRPr lang="en-US" sz="13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вычисления производной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терять шаги в сложных примерах.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 производной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множитель можно вынести за знак производной. Поэтому достаточно сначала найти производную части с переменной, а затем умножить результат на коэффициент.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дифференцируются по частям. Каждое слагаемое или вычитаемое рассматривается отдельно, что особенно полезно при работе с длинными многочленами.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Линейность — первый инструмент, который упрощает вычисления. Она позволяет раскладывать большие выражения на более простые фрагменты и не смешивать разные правила без необходимости.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постоянна, её производная равна нулю. Это удобно при разборе выражений, где рядом с переменной встречаются обычные числа или свободные слагаемые.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степени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степени звучит так: при дифференцировании x^n показатель становится множителем, а сам показатель уменьшается на единицу. Это работает для любых допустимых n.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него сразу следуют знакомые частные случаи: x превращается в 1, константа остаётся с нулевой производной, а квадрат и куб дают 2x и 3x^2.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степени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отрицательных степеней правило остаётся тем же. Например, x^−1, x^−2 и похожие выражения дифференцируются по общей формуле без дополнительных приёмов.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 также подчиняются этому правилу. Именно поэтому корни удобно сначала переписывать как степени, а потом уже находить производную.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дробные степени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 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удобно представлять как степень с дробным показателем. Тогда выражение становится привычным для правила степени, а вычисления выполняются быстрее и без лишних преобразований.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квадратного корня получаем производную 1/(2√x). Такая запись появляется напрямую из формулы x^(½), поэтому её важно уметь узнавать без колебаний.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в знаменателе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стоит корень, полезно сначала переписать его как отрицательную степень. Так легче увидеть структуру и не потерять знак при дифференцировании.
</a:t>
            </a:r>
            <a:endParaRPr lang="en-US" sz="1259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выражения 1/√x производная равна −1/(2x√x). Это хороший пример того, как одна и та же идея работает сразу в нескольких формах записи.
</a:t>
            </a:r>
            <a:endParaRPr lang="en-US" sz="13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готовить выражение к дифференцированию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Упростить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раскрыть скобки, вынести общий множитель или переписать дробь в более удобный вид. Чем проще выражение, тем меньше риск ошибиться в правилах.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Узнать конструкцию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определить, что именно перед нами: сумма, произведение, частное, степень, корень или композиция функций. От этого зависит выбор формулы.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и 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применяют нужное правило и только затем собирают результат обратно. Если выражение сложное, несколько правил соединяют в одной задаче.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базовая формула собирает производную сложного выражения из двух простых частей.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алгоритма дифференцирования из школьного курса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схема вычисления производной от начала до результата.
</a:t>
            </a:r>
            <a:endParaRPr lang="en-US" sz="25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произведение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7500" y="31324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y=x·sin x получаем y′=sin x+x·cos x. Во втором примере y=(x^2+1) (x−3) сначала берут 2x(x−3), затем прибавляют x^2+1.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7500" y="18408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произведении важно не пытаться дифференцировать всё «одним движением». Сначала оставляют первый множитель без изменений и дифференцируют второй, затем меняют роли множителей и складывают результаты.
</a:t>
            </a:r>
            <a:endParaRPr lang="en-US" sz="13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частного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числитель как f′g−fg′, внимательно сохраняя порядок слагаемых. Именно здесь чаще всего появляется неверный знак, поэтому полезно сверяться с исходной формулой.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знаменателя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знаменатель возводят в квадрат целиком, а не по отдельным частям. Если в исходной дроби знаменатель может обращаться в ноль, область определения проверяют заранее.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применения правила выражение часто можно сократить или разложить на множители. Но упрощение выполняют только после вычисления производной, чтобы не потерять важные члены.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частное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824337" y="1653722"/>
            <a:ext cx="4049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y=(x^2−1)/x удобнее сначала применить правило частного, а затем упростить результат. После сокращения получаем 1+1/x^2, что сразу показывает структуру ответа.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280813" y="1653722"/>
            <a:ext cx="4049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y=x/(x+1) производная находится напрямую по правилу частного: ((x+1)·1−x·1)/(x+1)^2. После сокращения остаётся 1/(x+1)^2, что удобно для дальнейшего анализа.
</a:t>
            </a:r>
            <a:endParaRPr lang="en-US" sz="14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цепочки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внешнюю функцию: здесь это степень пятой степени. Затем дифференцируют её так, будто внутренняя скобка — одна переменная, и сохраняют её в результате.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производная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берут производную внутреннего выражения 3x−1. Она равна 3, поэтому к 5(3x−1)^4 обязательно добавляется этот множитель, иначе ответ будет неполным.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для сложной функции всегда одна: производная внешней части, записанная от внутренней, умножается на производную внутренней части. Для примера получается 5(3x−1)^4·3.
</a:t>
            </a:r>
            <a:endParaRPr lang="en-US" sz="12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цепочку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и 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от выражения почти всегда требуют цепочки: внутри скобок скрыта отдельная функция, которую нужно дифференцировать дополнительно. Особенно часто это встречается в многочленах и разложенных формулах.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дробях цепочка возникает не только в числителе или знаменателе, но и внутри сложных выражений. Если переменная стоит в более глубокой конструкции, нужен дополнительный множитель.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удобнее сразу переписывать как дробные степени. Тогда видно внутреннее выражение, и производная находится по стандартной схеме без лишних преобразований.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функции с аргументом вроде sin(2x+7) или cos(x^2) тоже требуют цепочки. Производная базовой функции умножается на производную аргумента.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элементарные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самые нужные производные элементарных функций, которые постоянно встречаются в задачах на правила дифференцирования и служат основой для более сложных вычислений.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помнить не все формулы подряд, а несколько базовых образцов: показательная, логарифмическая и тригонометрические функции покрывают большинство стандартных примеров.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дифференцирования элементарных функций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и их производные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логарифм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натурального логарифма производная особенно проста: (ln x)′=1/x. Эта формула часто используется как базовый элемент в более сложных выражениях с внутренней функцией.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по основанию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логарифма по основанию a действует формула (log_a x)′=1/(x ln a), где a&gt;0 и a≠1. Основание влияет только через множитель ln a.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аргумент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логарифма стоит не x, а f(x), подключается цепочка: сначала берут производную внешней функции, затем умножают на f′(x)/f(x).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правил в одном примере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Распознаём структуру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распознают произведение: здесь один множитель — многочлен, второй — логарифм. Это подсказывает, что нужно применить правило произведения, а не пытаться свести задачу к одной формуле.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множителей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дифференцируют первый множитель: (x^2+1)′=2x. Для второго используют цепочку: (ln(3x))′=1/x, потому что производная 3x даёт дополнительный множитель.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складывают два слагаемых по правилу произведения. Получается 2x·ln(3x)+(x^2+1)·1/x, и именно такая запись удобна для дальнейшего упрощения.
</a:t>
            </a:r>
            <a:endParaRPr lang="en-US" sz="1210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хода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примерах полезно не торопиться: сначала определить тип конструкции, потом выбрать правила и только в конце сокращать. Такой порядок снижает риск арифметических ошибок.
</a:t>
            </a:r>
            <a:endParaRPr lang="en-US" sz="11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проверки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производной cos x обязательно стоит минус, а в tg x и ctg x важно не перепутать квадрат тригонометрической функции в знаменателе. Эти детали лучше сразу сверять.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частном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частном опасно поменять местами слагаемые в числителе или забыть квадрат знаменателя. Полезно каждый раз проговаривать формулу вслух перед записью ответа.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самопроверка строится по трём шагам: выделить внешнюю функцию, найти внутреннюю, проверить область определения. Если все три пункта ясны, вероятность ошибки заметно ниже.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цепочку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забыть множитель из цепочки, особенно когда внутренняя функция выглядит «простой». Проверка через разбиение на внешнюю и внутреннюю части помогает избежать этого промаха.
</a:t>
            </a:r>
            <a:endParaRPr lang="en-US" sz="12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домашняя работа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сначала упростите выражение, затем выберите правило и проверьте область определения. Если уверенно владеть базовыми формулами и цепочкой, большинство задач решается без лишних шагов. Домашняя работа: x^3(2x−1), (x^2+1)/(x−3), ln(5x).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2026-07-25T09:31:43Z</dcterms:created>
  <dcterms:modified xsi:type="dcterms:W3CDTF">2026-07-25T09:31:43Z</dcterms:modified>
</cp:coreProperties>
</file>