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 летать: мечта, слово и 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полёте оживает в словах, образах и детской фантазии.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откликаются на тему полёта: она связана с мечтой, смелостью и радостью открытия. Небо, птицы и облака помогают увидеть, как слово превращается в яркий образ.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 детском воображении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фраза «буду летать»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передаёт желание не только лететь, но и стать смелее, увидеть всё по-новому и сделать шаг навстречу неизвестному.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звучат как обещание мечты: хочется стать лёгким, свободным и подняться выше привычного мира, как в сказке.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слышатся радость, надежда и движение вперёд. Поэтому короткая фраза вызывает у читателя ощущение простора и света.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часто означает волю, высоту и красоту движения. Её полёт кажется лёгким и почти волшебным, поэтому он сразу привлекает внимание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птицы особенно близки теме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Ласточка, голубь, журавль или сказочная птица вызывают светлые чувства. У каждого образа свой характер, но все они помогают представить небо как пространство свободы.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птицы как знак свободы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полёт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расширяют картину. Они создают ощущение простора, в котором легко представить движение вверх и вдаль, без тяжести и лишних деталей.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облака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почувствовать, что полёт не стоит на месте. Он делает образ живым, быстрым и немного озорным, как весёлая игра в небе.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«крылья» особенно важно, потому что оно соединяет мечту и образ. С ним полёт кажется возможным, красивым и совсем не тяжёлым.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лёгкость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придают тексту широту и свет. Они помогают читателю представить не тесное место, а открытое пространство для мечты и движения.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простор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мечта в рисунке и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Мечту о полёте легко представить через небо, солнце, облака и расправленные крылья. Такая картинка создаёт ощущение света, свободы и радостного ожидания.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важно не только то, что летит герой, но и то, как он это чувствует. Радость делает образ живым и помогает слову запомниться.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тема полёта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пробуждает любопытство. Хочется узнать, как устроен мир над землёй, почему птицы так свободно движутся и что скрыто за облаками.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удивление: как будто перед глазами открывается что-то необычное и очень красивое. Такой образ сразу хочется рассматривать и представлять дальше.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радость. Полёт в детском восприятии часто связан с лёгкостью, весёлым настроением и ощущением, что всё возможно.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ещё в ней есть смелость. Мечта о полёте учит не бояться нового и верить, что мечта может стать началом большого пути.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в тексте о полёте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главную мысль и делают строку похожей на взмах крыльев.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и гласные могут звучать легко и ясно, поэтому текст кажется живым и воздушным.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 создаёт ощущение полёта, будто слово не идёт, а скользит по воздуху.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мягкие слова удобно читать вслух: они помогают услышать музыку мечты.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мечтает летать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у окна и долго смотрит на небо. Белые облака плывут медленно, а ему кажется, что там, наверху, начинается самая интересная дорога. В его голове уже раскрываются невидимые крылья, и сердце стучит от радости.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 окна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замечает в небе стаю птиц и тихо улыбается. Ей хочется бежать за ними взглядом, пока они не превратятся в маленькие точки. Она представляет, как сама легко поднимается вверх и видит мир совсем по-новому.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 стая птиц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он поднимает голову и ловит взглядом ветер. Листья кружатся, как будто тоже умеют летать, и это кажется ему настоящим чудом. Он мечтает о смелости, свободе и о том дне, когда фантазия станет ещё ярче.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 на школьном дворе
</a:t>
            </a:r>
            <a:endParaRPr lang="en-US" sz="26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делают образ полёта особенно ясным: цвет, движение и настроение.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 описанию темы слайда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не просто прочитать текст, а увидеть его как картину.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роль в теме урока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сказках и стихах часто означает свободу: она легко поднимается в небо, будто не знает тяжести земли и учит смотреть выше.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птицами, ребёнок замечает, как они меняют направление, садятся на ветку и снова взлетают. Это делает образ полёта живым и понятным.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Ласточка, голубь, журавль или чудесная птица помогают по-разному почувствовать тему. Каждый образ несёт светлое настроение, движение и мечту о дальнем небе.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детском воображении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представляет небо, он будто рисует свой собственный мир. Там всё может быть добрым, лёгким и очень свободным, как игра фантазии.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историях небо похоже на огромную открытую комнату без стен. В ней легко поместить облака, солнце, ветер и самую смелую мечту.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связана с чтением в 1 классе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читать не торопясь и с чувством. Интонация становится мягкой, а слова о полёте звучат особенно ясно и красиво.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выражением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важно не только, что сказано, но и как это звучит. Дети учатся узнавать радость, мечтательность и добрую улыбку текста.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настроения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замечать, какие слова создают образ неба, крыльев и движения. Так текст становится понятнее и интереснее для обсуждения.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словом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важны для понимания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небе, ветре и высоте сразу открывают пространство для мечты. Они помогают представить движение вверх и почувствовать лёгкость полёта.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крылья, простор, свобода и радость делают образ не просто красивым, а тёплым и живым. В них слышится желание быть смелее.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встречаются короткие и звонкие слова, его легко читать вслух. Они звучат так, будто сами летят по воздуху.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увидеть мечту в картинке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ребёнок стоит на зелёной земле и смотрит вверх. Над ним плывут белые облака, а рядом летит птица. Такая сцена передаёт ожидание чуда и тихую радость мечты.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 большое небо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 освещает небо, а в воздухе будто слышится лёгкий ветер. Крылья, облака и голубой простор создают ощущение свободы. В такой картинке главное — не точность, а настроение счастья.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полёт фантазии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учит смелости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интерес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птицу, облако или движение в небе. Маленькое удивление становится первым шагом к большой мечте.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проба воображения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представляет себя в полёте и не боится фантазировать. Так появляется вера в собственные силы.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новый взгляд на мир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становится частью чтения, мир вокруг кажется шире и добрее. Фантазия помогает расти и узнавать новое.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 помогают птице удерживаться в воздухе и превращают её в понятный образ свободы.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из курса биологии о строении птиц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факт помогает детям увидеть, почему полёт так часто становится символом мечты в стихах и сказках.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короткого текста о мечте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о полёте запоминается, если в нём есть точные слова и ясное чувство. Несколько строк могут создать целую картину неба, ветра и радости.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видеть главное без лишних слов. Они звучат легко, но оставляют в памяти тёплое ощущение мечты, будто крылья уже раскрылись.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след от чтения — светлое чувство надежды. Оно напоминает: мечтать можно каждому, а значит, впереди всегда есть дорога.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ребёнок лучше понимает, что фантазия не мешает учёбе, а помогает думать смелее и видеть мир шире.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замечать красоту в простых вещах: в облаках, ветре и солнечном свете. Даже короткое чтение становится маленьким открытием.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образы неба, птиц и лёгкого движения. Они помогают представить, как мечта поднимает человека выше обычного дня.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 летать — мечта, которая вдохновляет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красоту слова, образ неба и радость мечты. Она учит верить в себя, замечать чудо вокруг и чувствовать, что полёт начинается с доброго желания.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2026-05-24T01:20:29Z</dcterms:created>
  <dcterms:modified xsi:type="dcterms:W3CDTF">2026-05-24T01:20:29Z</dcterms:modified>
</cp:coreProperties>
</file>