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Навстречу новой эпохе: обзор и ключевые 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изменения в обществе, науке и культуре формируют новый исторический этап.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момент перемен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Средневековья ознаменовал начало новой эпохи с развитием городов, ремёсел и науки, что изменило жизнь европейцев и открыло путь к современности.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возникновения новой эпохи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 — изобретение книгопечатания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печатного станка позволило массово распространять знания и ускорило культурные перемены в Европе.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торговых путей и городской рост стимулировали экономический подъём и социальные изменения.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влияния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расколы снизили власть церкви, открыв пространство для новых идей и светского образования.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новых земель расширило горизонты и стимулировало обмен культурой и товарами.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устройство во времена перемен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превратились в центры экономики и культуры, привлекая ремесленников, торговцев и буржуазию, что изменило социальный ландшафт Европы.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стала новой влиятельной группой, объединяя предпринимателей и ремесленников, заметно меняя структуру власти.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 поисках работы переходили в города, участвуя в росте промышленности и формировании новых профессий.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Изменились семейные связи и трудовые отношения — появились цехи, гильдии и система ученичества.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технологические открытия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 и военное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пороха значительно изменило методы ведения войн — укрепились крепости, изменились тактика и вооружение воинов.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Кораблестроение и мореплавание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Новшества в постройке кораблей позволили совершать дальние морские путешествия, открывая новые торговые пути и земли.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часы и оптика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точные часы, очки и улучшенные карты — они облегчали повседневную жизнь, учёбу и навигацию.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меняет мировоззрение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и Галилей доказали гелиоцентрическую систему, что перевернуло представления о Вселенной.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Улучшенные карты и инструменты навигации помогли исследователям прокладывать новые маршруты и открывать неизведанные территории.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изменили понимание места человека в природе, подталкивая к развитию экспериментальной науки.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Европы (XIV–XVI века)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городов сопровождалось ростом ремёсел и торговли, укрепляя экономику.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указывает на урбанизацию и смену социально-экономического уклада в Европе.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исследования, европейские архивы XV–XVI веков.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Новому времени: от Средневековья к переменам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переходного периода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населения крупнейших городов Европы (XVI–XVII вв.)
</a:t>
            </a:r>
            <a:endParaRPr lang="en-US" sz="1929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жителей в ведущих европейских городах связан с развитием торговли и ремёсел.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прирост населения отражает урбанизацию и экономический подъём городов в эпоху Нового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данные исторических исследований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торговля и взаимодействие культур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специями и товарами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активно закупали специи и ткани в Азии, создавая новые маршруты и расширяя экономические связи между континентами.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колоний способствовало обмену ресурсами, технологиями и культурными традициями между Европой и Америкой, Африкой, Азией.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технологий и идей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оружие, текстиль и наука проникали в разные регионы, усугубляя культурное взаимодействие и ускоряя глобальный прогресс.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открывает Новый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Христофор Колумб достиг берегов Америки, что стало началом новой эры в географии и торговле. Это открытие изменило представления о мире и открыло новые возможности для Европы.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Васко да Гамы в Индию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1498 году Васко да Гама успешно достиг Индии морским путём, проложив новый торговый маршрут. Это способствовало развитию морской торговли и укреплению связей между Европой и Востоком.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кругосветное путешествие Магеллана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Фернан Магеллан в 1519–1522 годах совершил первое плавание вокруг Земли, доказывая её круглую форму и расширяя знания о планете. Это путешествие укрепило позиции Европы в мировой торговле.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Нового времени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Астрономические открытия Галилея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с помощью телескопа доказал гелиоцентрическую систему и исследовал космос, что стало прорывом в научном мировоззрении.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1440-е: Изобретение печатного станка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Гутенберг создал печатный станок, благодаря которому книги стали доступны широким массам, ускорив распространение знаний в Европе.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162275" y="3335815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Основы физики Ньютона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сформулировал законы движения и гравитации, заложив фундамент классической физики и изменив подход к изучению природы.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787904" y="1980337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микроскопа и телескопа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приборы позволили изучать микроскопические организмы и отдалённые космические тела, расширяя границы человеческих знаний о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духовная жизнь: Ренессанс и Реформация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способствовал расцвету искусства и литературы, вдохновляя художников и мыслителей создавать шедевры, отражающие красоту и гармонию человека и мира.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мастера Леонардо да Винчи, Рафаэль и Микеланджело возродили интерес к античной культуре, повлияв на живопись, скульптуру и архитектуру всей Европы.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под руководством Мартина Лютера вызвала изменения в религии и обществе, приведя к образованию протестантских церквей и новым взглядам на веру.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образования и развитие школ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печатных книг повысило доступность знаний и ускорило процесс обучения в Европе, сделав образование более массовым.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открывались школы и университеты, такие как в Париже, Оксфорде и Болонье, которые стали центрами науки и культуры.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педагоги акцентировали внимание на изучении языков, географии и математики, что расширяло кругозор учеников и готовило специалистов.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грамотности способствовало развитию печатной продукции и появлению новых идей, которые формировали прогрессивное мышление общества.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обществе Нового времени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жителей городов способствовало развитию ремёсел и торговли, меняя социальную структуру и экономику Европы.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гражданских прав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 формироваться идеи свободы личности и гражданских прав, что повлияло на построение общества и государственности.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влияния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уменьшилась, открывая путь для новых философских и научных взглядов на природу человека и мир.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стиле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Мода, праздники и традиции приобрели новые формы, отражая возросшую роль городской культуры и изменение общественных норм.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Средневековья и Нового времени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между эпохами по основным аспектам жизни и развития общества.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период характеризуется ростом социальной мобильности, научным прогрессом и уменьшением церковного влияния.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молодежь: роль в новой эпохе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группы активно участвовали в ремеслах и торговле, осваивая новые профессии и развивая свои умения через ученичество в мастерских.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подмастерьев стимулировала передачу навыков и знаний от мастеров к молодому поколению, обеспечивая профессиональное развитие.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молодых учёных и художников создавали пространство для обмена идеями и поддержки творческой активности среди подростков.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печати и массовых знаний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печатания ускорила выпуск книг и учебников, делая их доступными более широким слоям общества, включая молодежь.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Увеличился выпуск журналов и энциклопедий, которые приносили свежие научные и художественные идеи в дома и учебные заведения.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1640 году в Англии вышла первая массовая газета, открыв новую эру массовой информации и новостей.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способствовали широкой просветительской деятельности, формируя у подростков интерес к науке и культуре.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мышление и стремление к открытиям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гуманизма изменило взгляд на человека как на самостоятельную личность, способную к развитию и самоопределению в мире.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исследовать и познавать мир стимулировало путешествия и научные исследования, заложив основы будущих достижений Просвещения.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новой эпохи для нашего времени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Нового времени сформировала основы современного общества через науку, культуру и образование. Подростки могут черпать вдохновение в достижениях прошлого, развивая свои таланты и открывая новые горизонты.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2026-05-10T14:00:13Z</dcterms:created>
  <dcterms:modified xsi:type="dcterms:W3CDTF">2026-05-10T14:00:13Z</dcterms:modified>
</cp:coreProperties>
</file>