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прилагательных alive, afloat, alight и их уникальных грамматических особенностей.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прилагательные только в предикативной позиции: основные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английском языке традиционно занимают две позиции — атрибутивную и предикативную. Их разграничение формировалось под влиянием германских и латинских языков. Особый случай — alive, afloat и alight, которые ограничены только предикативным употреблением из-за морфологических и семантических факторов.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лингвистический контекст употребления прилагательных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«The child is asleep» прилагательное asleep после глагола is раскрывает состояние ребёнка, что отличает эту позицию от атрибутивной.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Атрибутивная позиция прилагательного подразумевает его непосредственное размещение перед существительным, например, «a happy child». Предикативное использование нельзя заменить прямым атрибутивным в некоторых случаях.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Предикативная позиция характеризуется размещением прилагательного после глагола-связки, такого как be, seem или become. Здесь слово описывает свойство или состояние подлежащего, выполняя роль сказуемого в предложении.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предикативная позиция прилагательного в английском языке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Атрибутивное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Атрибутивное прилагательное стоит перед существительным и задаёт его характеристику, например, «a beautiful girl». Это стандартная позиция, в которой большинство прилагательных может применяться без ограничений.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Предикативное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предикативной позиции прилагательное следует за глаголом-связкой, как в «The girl is beautiful». Некоторые прилагательные универсальны, но alive, afloat и alight встречаются лишь в таком положении.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Атрибутивное и предикативное использование: сравнение
</a:t>
            </a:r>
            <a:endParaRPr lang="en-US" sz="25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alive, afloat, alight безальтернативно используются в предикативной позиции, что является грамматическим исключением в современном английском языке.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иногда добавляют asleep, afraid и awake, также строго ограниченные предикативным употреблением без возможности использоваться перед существительным.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не образуют атрибутивных конструкций и не сочетаются с артиклями в качестве определения к существительному.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Исключительное предикативное позиционирование тесно связано с их историческим происхождением и значениями, отражая состояние или положение субъекта.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прилагательных, употребляемых только предикативно
</a:t>
            </a:r>
            <a:endParaRPr lang="en-US" sz="26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Alive на русский язык чаще всего переводится как «живой», что отражает физическое или метафорическое существование, например, живое растение или чувство.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 эмоциональной речи alive используют для подчёркивания активности и жизненной силы, что близко россиянам и соответствует русскому языку.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alive характеризует состояние наличия жизни, противопоставленное мёртвому. Его обычно применяют как в биологическом, так и в переносном смысле для обозначения живого существа или объекта.
</a:t>
            </a:r>
            <a:endParaRPr lang="en-US" sz="1477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прилагательного alive и его перевод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plant is alive — растение на клумбе здорова и продолжает расти. Это выражение указывает на сохранение жизненных функций и благополучие объекта.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растение в саду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still alive — фраза о человеке, сохраняющем жизнь вопреки ожиданиям. Используется для подчёркивания существования и стойкости.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которого ещё не потеряли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alive boy — грамматически неверно, такое сочетание в английском языке не употребляется, так как alive не используется как определение перед существительным.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употребление alive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alive в предложениях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Afloat означает «на плаву» и описывает состояние предметов, которые удерживаются на поверхности воды, обычно применимо к лодкам, кораблям и другим плавсредствам.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смысле afloat может указывать на финансовое состояние — способность избегать банкротства или сохранять устойчивость в кризисе.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перевод слова afloat составляют выражения «на плаву» или «держится», что отражает как физическое положение, так и метафорическое состояние.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прилагательного afloat и его перевод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boat is afloat описывает ситуацию, когда плавательное средство успешно удерживается на поверхности воды и не тонет в данный момент.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Лодка, остающаяся на воде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company remained afloat during the crisis — выражение демонстрирует, что предприятие смогло сохранить функционирование и избежать банкротства в сложный период.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Компания, пережившая кризис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afloat в предложениях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alight применяют для выражения эмоционального состояния, например, глаза, освещённые радостью или возбуждением, что метафорически означает внутренний свет.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переносном, узкоспециализированном значении alight обозначает действие выхода из транспорта, используемое в некоторых контекстах, но редко встречающееся в обычной речи.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Alight описывает объект, охваченный огнём или светом, например, горящее здание или яркий свет на лице, подчёркивая визуальное восприятие явления.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прилагательного alight и его перевод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building is alight — это выражение описывает ситуацию, когда здание охвачено пламенем. Такой пример показывает интенсивность и актуальность события, выражая опасную, срочную ситуацию пожара.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горит: реальное состояние аллайт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face was alight with excitement передаёт яркое выражение эмоций на лице человека. Прилагательное alight акцентирует живость и выразительность чувств, что подчёркивает эмоциональную наполненность момента.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сияние лица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alight в предложениях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83897"/>
            <a:ext cx="5955300" cy="256000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грамматических норм английского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употребления: alive, afloat, alight
</a:t>
            </a:r>
            <a:endParaRPr lang="en-US" sz="290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единственную позицию для каждого прилагательного в предложении — предикативную, и запрещённость атрибутивного употребления.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прилагательных строго ограничены предикативным употреблением, что подчёркивает их грамматическую особенность.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afloat приставка a- указывает положение «на плаву», буквальное нахождение на поверхности воды, что сохраняет исторический смысл.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alight приставка отражает состояние «в свете» или «в огне», что объясняет морфологическую уникальность и ограничения в синтаксисе.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a- восходит к староанглийскому предлогу on, выражая положение или состояние, например, 'на жизни' в слове alive.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Этимология alive, afloat, alight: происхождение приставки a-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позиции прилагательного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позиции прилагательного в английском языке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группе предикативных прилагательных относятся asleep, awake, afraid и ashamed, которые также не используются в атрибутивной позиции.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involved, concerned и present меняют смысл в зависимости от позиции, например, involved students и the students are involved имеют разный оттенок значения.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демонстрируют, что позиция влияет не только на грамматику, но и на семантику слова.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употреблении требуют внимательного изучения и понимания контекста для грамотного использования в речи и письме.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пограничные случаи среди других прилагательных
</a:t>
            </a:r>
            <a:endParaRPr lang="en-US" sz="25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 использовать the alive dog, поскольку alive не употребляется перед существительным. Такая ошибка встречается у изучающих английский как второй язык и приводит к нарушению грамматических норм.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ошибка: the alive dog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a afloat ship и her alight face также являются грамматически неверными. Такие ошибки фиксируются экзаменационными системами и снижают оценку за письменные работы.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употребление afloat и alight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связанные с неправильным использованием прилагательных
</a:t>
            </a:r>
            <a:endParaRPr lang="en-US" sz="24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частое — прилагательное alive, активно используемое в разных контекстах. Остальные встречаются значительно реже, что связано с их узкой семантикой.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alive является наиболее продуктивным, а afloat и alight имеют специальное, ограниченное применение.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Corpus of Contemporary American English (COCA), последние данные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alive, afloat, alight по данным корпуса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отражают переход от синтетических форм к аналитическим конструкциям в истории английского языка.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демонстрируют влияние староанглийских форм и сохранение морфологических особенностей с приставкой a-.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слов помогает понять динамику грамматических и лексических изменений в языке на межэпохальном уровне.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предикативных прилагательных в развитии английского языка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 употребления alive, afloat, alight необходимо для успешного написания эссе, академических работ и сдачи ЕГЭ по английскому языку.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этими прилагательными улучшает понимание художественных текстов и служит показателем высокого уровня языковой компетентности школьника.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предикативных прилагательных
</a:t>
            </a:r>
            <a:endParaRPr lang="en-US" sz="25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иллюстрируют исключительные грамматические явления, их изучение развивает критическое мышление и способствует совершенствованию владения английским на продвинутом уровне.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уникальность alive, afloat, alight: ключ к углублённому пониманию языка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2026-05-07T18:22:51Z</dcterms:created>
  <dcterms:modified xsi:type="dcterms:W3CDTF">2026-05-07T18:22:51Z</dcterms:modified>
</cp:coreProperties>
</file>