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почему похожие части слова пишутся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приставка и предлог
</a:t>
            </a:r>
            <a:endParaRPr lang="en-US" sz="4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маленькие помощники встречаются почти в каждом предложении. Приставка входит в слово и помогает ему изменять смысл, а предлог стоит отдельно и связывает слова в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тексте прячутся приставки и предлоги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главный смысл слова. Именно он помогает увидеть общую связь между словами: ход, бег, лет. Без корня слово потеряет свою основу.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новый оттенок значения. С её помощью из одного корня получаются разные слова: заходить, убежать, прилететь. Смысл действия сразу меняется.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лететь, прилететь, улететь, перелететь один и тот же корень показывает движение. А приставки помогают понять, откуда и куда оно происходит.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строится слово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 и не отделяется пробелом. Она стоит перед корнем, как маленький «строитель» нового слова: за- в забежать, под- в подписать.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не только образовать новое слово, но и изменить его оттенок. Поэтому она всегда остаётся внутри слова и не живёт отдельно.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часть слова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отдельное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понять, где находится предмет. В словосочетании книга на столе слово на пишется отдельно, потому что оно не входит в состав слова столе. Между ними есть пробел, и это сразу видно.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мамы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может показывать, кому предназначен предмет или действие. В сочетании для мамы предлог для стоит отдельно и связывает слова. Он не называет предмет сам по себе, а помогает точнее выразить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Посмотри на запись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пишется слитно со словом, это может быть приставка. Если между частями есть пробел, перед тобой предлог.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Попробуй вставить слово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предлог можно вставить другое слово: в большом доме, на красивой парте. С приставкой так сделать нельзя: вбежать, переписать.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входит в слово, это приставка. Если она стоит отдельно и соединяет слова, это предлог.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предлога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712" y="1642900"/>
            <a:ext cx="169838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заметить предлог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помогает ответить на вопрос где? Например: в школе, на парте, у окна. Он показывает место и помогает понять, о чём идёт речь.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откуда? тоже часто подсказывает предлог: из леса, с урока, от друга. Приставка таких вопросов не задаёт, потому что она не отдельное слово.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 легко задать вопрос куда? Например: к дому, в класс, на урок. Такой вопрос подсказывает направление движения и делает предложение понятнее.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«переодеваться» с разными приставками. Слова писать, написать, выписать, переписать выглядят похожими, но каждое передаёт своё действие и свой оттенок смысла.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видно в словах бежать, забежать, убежать, перебежать. Приставка показывает начало движения, движение внутрь, наружу или через что-то, и смысл сразу становится точнее.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значение слова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словам в предложении держаться вместе. В сочетании книга на столе он показывает место предмета и делает фразу ясной и удобной для понимания.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 связь слов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письмо для мамы и прогулка после уроков предлоги подсказывают, кому что предназначено и когда происходит действие. Без них мысль звучала бы менее точно.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не называет предмет и не меняется как часть слова. Его задача скромная, но важная: помочь словам дружить и работать вместе.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 писать их нужно по-разному. Например: пришёл домой — пришёл в дом. На слух разница небольшая, а на письме она очень важна.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пришёл при- — это приставка, поэтому слово пишется слитно. В сочетании в дом слово в — это предлог, и между ним и словом есть пробел.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звук не означает одинаковую роль. Надо смотреть, входит ли часть в слово или стоит отдельно. Тогда ошибка не сможет подкрасться незаметно.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полезно прочитать фразу медленно и проверить написание. Такой маленький «детективный» способ помогает увидеть приставку и предлог без путаницы.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Слова-двойники, которые легко перепутать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похожие примеры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— значит внутри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зашёл в класс и сразу сел за парту. Слово зашёл написано слитно, потому что за- — это приставка. Она помогает назвать действие точнее и не отделяется пробелом, как маленький строитель внутри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— значит рядом, но не вместе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показал на доску: за домом, в школу, под облаками. Здесь за, в и под — предлоги, поэтому они пишутся отдельно. Они помогают словам дружить в предложении и показывают место или направление.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для 3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проверки помогают понять, нужна ли приставка или предлог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проверь: часть это слова или отдельное слово. Два коротких шага помогают не забыть пробел и выбрать правильное написание.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сочетании «сел за парту» слова пишутся раздельно. Предлог за связывает слова и показывает, где именно сел мальчик.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предложении «Мальчик вошёл в класс» слово вошёл написано слитно. Приставка в- входит в состав слова и помогает назвать движение внутрь помещения.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предлоги в тексте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8356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приставка и предлог не одно и то же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 состав слова и помогает образовать новое значение: писать — записать, ходить — уходить. Без неё слово остаётся другим, поэтому она не может стоять отдельно.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соединяет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ничего не называет, но помогает словам в предложении держаться вместе: к дому, на столе, под партой. Он стоит отдельно и всегда пишется с пробелом.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своя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живёт внутри слова, а предлог — рядом с ним. Если перепутать их, получится ошибка в смысле или в написании, поэтому важно смотреть на роль каждой части.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пары вслух и смотреть на пробел. Если часть можно отделить, это предлог; если нет — перед тобой приставка. Получается почти языковая игра.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пары для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пары: влетел — в клетку, забрал — за книгу. В первом случае слово пишется слитно, а во втором предлог стоит отдельно и не прилипает к слову.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запоминания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Чаще всего предлог стоит перед существительным или местоимением: у меня, к нам, с другом, про школу. Так он помогает словам соединяться в предложении.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Предлог не изменяется и сам не отвечает на вопросы. Он только подсказывает, где, куда, откуда, о ком или о чём идёт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Без предлога фраза может стать слишком короткой и неясной. С ним предложение звучит понятнее, а смысл сразу становится дружелюбнее.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чаще всего дружит предлог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пробел или его нехватка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пишет в саду слитно или, наоборот, разрывает приставку. Тогда слово выглядит смешно, как ботинок без шнурка. Проверка простая: если часть слова нельзя отделить, пробел не нужен.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звук — не одинаковое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вбежал и в дом звучат похоже, но пишутся по-разному. В первом случае в- — приставка, во втором в — предлог. Поэтому важно смотреть не только на слух, но и на роль части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Приставка — это часть слова. Она пишется слитно и помогает изменить или уточнить значение: пришёл, перешёл, зашёл.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Предлог — это отдельное слово. Он пишется раздельно и помогает словам в предложении связываться по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помнить это различие, легче замечать пробелы и не путать похожие записи. Правило становится простым и очень полезным.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правилу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Сравни: приехал — к школе, вошёл — в дом. В первом слове есть приставка, а во втором сочетании предлог стоит отдельно и помогает показать направление.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примеры: перешёл — через мост, подплыл — к берегу. Такие пары удобно читать вместе: слитное написание сразу отличается от раздельного.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закрепления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живёт внутри слова и помогает ему менять значение. Предлог стоит отдельно и связывает слова в предложении. Если смотреть на пробел, ошибиться становится гораздо труднее.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без ошибок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2026-05-21T23:49:56Z</dcterms:created>
  <dcterms:modified xsi:type="dcterms:W3CDTF">2026-05-21T23:49:56Z</dcterms:modified>
</cp:coreProperties>
</file>