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фрукты: почему они полезны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еда помогает расти, учиться и играть без усталости.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овощами и фруктами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бывают разными: свежими, замороженными, запечёнными и тушёными. В них есть витамины, минералы и вода — всё, что каждый день помогает организму работать хорошо.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4994" y="1898590"/>
            <a:ext cx="230213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— маленькие помощники организма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организму лучше защищаться и поддерживает здоровье. Больше всего его в цитрусовых, болгарском перце, капусте и ягодах, поэтому такие продукты полезно чередовать.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витамин нужен для хорошего зрения и здоровой кожи. Его можно получить из моркови, тыквы, абрикосов и зелёных овощей, если есть их регулярно и без лишнего жира.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получать силы из еды и быть бодрыми. Такие витамины есть во многих овощах и фруктах, поэтому разнообразный набор продуктов даёт организму больше пользы.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продукты — разные витамины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овоща и фрукта свой набор полезных веществ. Если есть их вместе и менять каждый день, организм получает более полный «набор помощников» для роста и активности.
</a:t>
            </a:r>
            <a:endParaRPr lang="en-US" sz="11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тарелка, тем больше пользы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 оранжевые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Помидоры, морковь и тыква делают тарелку тёплой и яркой. В таких продуктах есть полезные вещества, которые поддерживают здоровье и помогают сделать питание более разнообразным и вкусным.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овощи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Капуста, огурцы, зелёный горошек и зелень добавляют свежесть. Они помогают собирать на тарелке несколько цветов сразу, а значит, питание становится интереснее и полезнее.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Фиолетовые и синие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Свёкла, черника и другие тёмные продукты выглядят особенно нарядно. Они приносят организму свои полезные вещества и делают еду похожей на маленький праздник.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тарелка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одном блюде встречаются разные цвета, организм получает больше разных полезных веществ. Такая тарелка выглядит красиво, а ещё помогает есть овощи и фрукты с удовольствием.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помогает животу работать хорошо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— это часть растений, которую организм не переваривает полностью. Зато она помогает еде двигаться по кишечнику и делает пищеварение спокойнее и удобнее для живота.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её искать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клетчатки в яблоках, грушах, моркови, капусте и зелёном горошке. Такие продукты удобно брать с собой и добавлять к завтраку, обеду или ужину.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даёт сытость надолго, поэтому после неё меньше хочется есть слишком часто. Это помогает не бегать за печеньем каждый час, будто оно зовёт по имени.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её мало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овощей и фруктов в еде почти нет, животу труднее работать. Поэтому полезно каждый день добавлять хотя бы несколько разных растительных продуктов.
</a:t>
            </a:r>
            <a:endParaRPr lang="en-US" sz="10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овощах и фруктах много воды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свежий продукт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Огурец, помидор или апельсин выглядит сочным уже на тарелке. В таких продуктах много воды, поэтому они помогают освежиться и утолить жажду.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 и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побегал, попрыгал или долго был на солнце, сочные овощи и фрукты помогают восстановить силы и почувствовать приятную свежесть без тяжести.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водой такие продукты дают витамины и минералы. Поэтому они подходят для лёгкого перекуса дома, в школе и на прогулке.
</a:t>
            </a:r>
            <a:endParaRPr lang="en-US" sz="11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перекус для школы и прогулки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в рюкзаке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удобно положить в карман рюкзака и достать на перемене. Оно помогает быстро перекусить без лишней тяжести и подходит почти в любой день. Рядом можно взять бутылочку воды, чтобы сделать перекус ещё лучше.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Морковные палочки вместо сладостей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можно нарезать палочками и сложить в контейнер. Такой перекус хрустит весело и не пачкает руки, а ещё помогает заменить конфеты и печенье. После него удобно снова идти на урок или гулять.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для маленького перерыва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хорошо подходят для короткой паузы дома или в школе. Их приятно есть ложкой или из маленькой коробочки, а яркий цвет делает перекус особенно аппетитным. Такой вариант лёгкий и совсем не скучный.
</a:t>
            </a:r>
            <a:endParaRPr lang="en-US" sz="10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помогают не болеть часто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вещества из овощей и фруктов помогают организму быть сильнее. Когда такие продукты появляются на столе регулярно, телу проще справляться с микробами и сохранять бодрость.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С особенно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Цитрусовые, болгарский перец, капуста и ягоды содержат много витамина С. Он помогает поддерживать защиту организма, поэтому такие продукты стоит есть чаще и понемногу.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овощи и фрукты становятся привычной частью еды, организм получает поддержку каждый день. Это полезно не только зимой, но и в любое другое время года.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Крепче и бодрее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питание с овощами и фруктами помогает чувствовать себя лучше. Человек чаще остаётся бодрым, легче играет, учится и не устаёт слишком быстро.
</a:t>
            </a:r>
            <a:endParaRPr lang="en-US" sz="11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полезные вещества работают в организме
</a:t>
            </a:r>
            <a:endParaRPr lang="en-US" sz="1983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овощей и фруктов от тарелки до полезной энергии для тела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Свежие, замороженные и приготовленные овощи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овощи и фрукты вкусны сами по себе и хорошо подходят для перекуса. Их удобно мыть, нарезать и сразу добавлять в салат или брать с собой.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Замороженный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Замороженные овощи и ягоды тоже могут быть полезными. Их удобно хранить дома, а потом быстро использовать для каши, супа или тёплого блюда.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Запекание и тушение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Запечённые и тушёные овощи остаются вкусными, если в них мало соли и масла. Такой способ помогает сделать ужин мягким, ароматным и полезным.
</a:t>
            </a:r>
            <a:endParaRPr lang="en-US" sz="1122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блюда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овощей и фруктов можно приготовить супы, салаты, гарниры, запеканки и другие простые блюда. Тогда полезная еда не надоедает и радует каждый день.
</a:t>
            </a:r>
            <a:endParaRPr lang="en-US" sz="10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перекус лучше сладкой пустышки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банан или груша помогают быстро подкрепиться перед уроками и прогулкой. Такой перекус даёт силы без тяжести в животе и подходит почти в любой день.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клетчатка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ягоды и фрукты приносят витамины и клетчатку. Они помогают телу работать спокойно, поддерживают сытость и делают перекус не только вкусным, но и полезным.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лишнего 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конфетах и печенье часто много сахара и жира, а в овощах и фруктах их намного меньше. Поэтому организм получает пользу, а не только сладкий вкус.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есть овощи и фрукты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день с фрукта или ягод: они удобно подходят к каше, йогурту или бутерброду и помогают проснуться.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обед добавь овощи в суп, салат или гарнир. Так тарелка станет ярче, а еда — полезнее и сытнее.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ужин снова выбери овощи: салат, тушёные овощи или запечённые кусочки. Небольшие порции несколько раз в день — хорошая привычка.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и подготовить продукты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хорошие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 спелые, целые овощи и фрукты без вмятин, плесени и сильных повреждений. Такие продукты обычно вкуснее, безопаснее и приятнее для перекуса.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Моем перед едой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есть яблоко, огурец, морковь или грушу, их нужно тщательно вымыть. Чистые продукты защищают от грязи и лишних микробов.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продукте есть густой соус, много соли или сахара, лучше отказаться от него. Простая еда без лишних добавок полезнее для организма.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Оставляем кожуру, если можно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Тонкую и чистую кожуру у некоторых фруктов и овощей можно оставить. В ней тоже есть польза, а ещё так перекус получается быстрее и удобнее.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овощи и фрукты особенно вкусные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корзина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столе особенно радуют ягоды, огурцы, помидоры и кабачки. Они сочные, ароматные и будто сами просят, чтобы их съели. Такие продукты удобно брать на пикник или в школьный ланч-бокс.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хорошо подходят яблоки, капуста, морковь и свёкла. Эти продукты долго хранятся и помогают делать супы, салаты и запеканки. Из них легко собрать вкусный ужин для всей семьи.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выручают замороженные ягоды и овощи, которые сохраняют пользу до холодных дней. Их можно добавить в кашу, суп или смузи. Так яркие вкусы остаются в меню даже в мороз.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этого не хватает, организму труднее получать витамины, воду и клетчатку. Источник: Всемирная организация здравоохранения (ВОЗ).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г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минимальное количество овощей и фруктов, которое Всемирная организация здравоохранения рекомендует есть в сутки.
</a:t>
            </a:r>
            <a:endParaRPr lang="en-US" sz="18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9766" y="2872138"/>
            <a:ext cx="24885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овощи и фрукты любимыми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 нарезать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дольки, палочки и кружочки делают перекус интереснее. Когда еда выглядит весело и нарядно, её хочется попробовать даже самым осторожным едокам.
</a:t>
            </a:r>
            <a:endParaRPr lang="en-US" sz="112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Смешивать в блюдах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можно добавлять в салаты, супы-пюре и фруктовые тарелки. В знакомом блюде новый вкус воспринимается спокойнее и легче.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Пробовать понемногу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продукт лучше начинать с маленького кусочка. Так можно привыкнуть к вкусу без спешки и без лишнего волнения.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яркие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Красные, зелёные, жёлтые и фиолетовые продукты делают тарелку похожей на радугу. Такая еда выглядит весело и сразу поднимает настроение.
</a:t>
            </a:r>
            <a:endParaRPr lang="en-US" sz="11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к полезному перекусу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помогает сделать перекус чистым, безопасным и полезным.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в разных блюдах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Супы и рагу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хорошо подходят для супов, рагу и горячих гарниров. В таком блюде они становятся мягкими, ароматными и особенно уютными в холодный день.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 и йогурт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можно добавлять в кашу, йогурт или творог. Несколько кусочков яблока, банана или груши делают привычный завтрак вкуснее и веселее.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Десерты и 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украшают запеканки, фруктовые тарелки и домашние десерты. Они добавляют цвет, свежесть и приятную кислинку без лишней тяжести.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 и салаты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 делает вкус салатов ярче, а овощи помогают собрать сытное и красивое блюдо. Одна и та же еда может быть совсем разной по настроению.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полезная еда становится семейной привычкой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столе стоят миска с фруктами и тарелка с салатом, полезный выбор становится простым. Дети замечают, что взрослые едят такие продукты каждый день, и охотнее повторяют за ними.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пробовать новое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овощ или фрукт легче попробовать всей семьёй. Когда рядом мама, папа или бабушка, кусочек кажется не страшным, а интересным. Так полезная еда превращается в маленькое семейное приключение.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— каждый день на тарелке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дают телу витамины, воду и клетчатку, помогают расти, учиться и играть. Чем ярче и чаще они появляются в еде, тем бодрее чувствует себя ребёнок.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2026-05-25T16:43:21Z</dcterms:created>
  <dcterms:modified xsi:type="dcterms:W3CDTF">2026-05-25T16:43:21Z</dcterms:modified>
</cp:coreProperties>
</file>