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культурной карте Земли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Народы, языки и религии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расселялись по планете тысячелетиями, переносили с собой языки, верования и обычаи. География, климат, соседство народов и исторические события сформировали неповторимый облик регионов.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 так разнообразен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народ и этнос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Общность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 — это большая группа людей, которую объединяют общая история, культура, язык и представление о своём происхождении. Такие связи помогают людям ощущать себя частью одного сообщества.
</a:t>
            </a:r>
            <a:endParaRPr lang="en-US" sz="1032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народ — несколько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народы не ограничены границами одного государства. Они живут на соседних территориях, переселяются и сохраняют свои языковые и культурные особенности в разных частях мира.
</a:t>
            </a:r>
            <a:endParaRPr lang="en-US" sz="1073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этнос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 обычно связан с традициями, особенностями быта, обычаями и самосознанием. Он может сохраняться даже тогда, когда его представители живут далеко друг от друга и в разных странах.
</a:t>
            </a:r>
            <a:endParaRPr lang="en-US" sz="1073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государство — много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вместе проживают десятки народов. Это делает общество более сложным и интересным, а уважение к различиям помогает людям жить мирно и сотрудничать.
</a:t>
            </a:r>
            <a:endParaRPr lang="en-US" sz="10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народы мира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проживают самые многочисленные народы и насколько широко они расселены.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многочисленные народы расселены на больших территориях и часто живут не в одной стране, а в нескольких регионах мира.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этнических групп и данные школьного курса географии
</a:t>
            </a:r>
            <a:endParaRPr lang="en-US" sz="7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6023" y="1619250"/>
            <a:ext cx="1419205" cy="124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множество традиций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Индии рядом живут десятки крупных народов, говорящих на разных языках. На улицах можно увидеть яркую национальную одежду, праздничные шествия, храмы и обычную городскую жизнь, где традиции соседствуют с современностью.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единство разных культур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объединяет множество народов, которые сохраняют свои языки, праздники и обычаи. В разных регионах можно встретить традиционные дома, народные костюмы, местные кухни и большие города с многоязычной средой.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 и Индонезия: разнообразие рядом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Нигерии и Индонезии живут разные этнические группы, каждая со своими обычаями и искусством. Национальная одежда, семейные праздники, музыка и архитектура показывают, как по-разному может выглядеть одна страна.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многонациональные страны
</a:t>
            </a:r>
            <a:endParaRPr lang="en-US" sz="27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по крупным регионам
</a:t>
            </a:r>
            <a:endParaRPr lang="en-US" sz="2446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насколько неравномерно люди расселены по материкам и крупным регионам.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резко лидирует по численности, а Африка занимает второе место и быстрее других материков растёт.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оценки численности населения мира, 2024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языковые семьи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905043" y="1659557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Индоевропейская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большая языковая семья мира. К ней относятся многие языки Европы и части Азии, в том числе русский, английский, испанский, хинди и другие широко распространённые языки.
</a:t>
            </a:r>
            <a:endParaRPr lang="en-US" sz="922" dirty="0"/>
          </a:p>
        </p:txBody>
      </p:sp>
      <p:sp>
        <p:nvSpPr>
          <p:cNvPr id="12" name="Text 3"/>
          <p:cNvSpPr txBox="1"/>
          <p:nvPr/>
        </p:nvSpPr>
        <p:spPr>
          <a:xfrm>
            <a:off x="1885095" y="2626968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Китайско-тибетская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этой семьи распространены в Восточной и Юго-Восточной Азии. Самый известный пример — китайский язык, которым пользуются сотни миллионов людей в разных странах и регионах.
</a:t>
            </a:r>
            <a:endParaRPr lang="en-US" sz="922" dirty="0"/>
          </a:p>
        </p:txBody>
      </p:sp>
      <p:sp>
        <p:nvSpPr>
          <p:cNvPr id="13" name="Text 4"/>
          <p:cNvSpPr txBox="1"/>
          <p:nvPr/>
        </p:nvSpPr>
        <p:spPr>
          <a:xfrm>
            <a:off x="1036450" y="3648641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Афразийская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ней относятся арабский и ряд других языков Северной Африки и Ближнего Востока. Для языков семьи характерны древние исторические связи и устойчивое культурное значение.
</a:t>
            </a:r>
            <a:endParaRPr lang="en-US" sz="922" dirty="0"/>
          </a:p>
        </p:txBody>
      </p:sp>
      <p:sp>
        <p:nvSpPr>
          <p:cNvPr id="14" name="Text 5"/>
          <p:cNvSpPr txBox="1"/>
          <p:nvPr/>
        </p:nvSpPr>
        <p:spPr>
          <a:xfrm>
            <a:off x="5435472" y="1841024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Нигер-конголезская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семья очень распространена в Африке к югу от Сахары. Её языки используются в больших общинах и часто существуют рядом с государственными и международными языками.
</a:t>
            </a:r>
            <a:endParaRPr lang="en-US" sz="922" dirty="0"/>
          </a:p>
        </p:txBody>
      </p:sp>
      <p:sp>
        <p:nvSpPr>
          <p:cNvPr id="15" name="Text 6"/>
          <p:cNvSpPr txBox="1"/>
          <p:nvPr/>
        </p:nvSpPr>
        <p:spPr>
          <a:xfrm>
            <a:off x="5308106" y="3229240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семье относятся финский, эстонский и венгерский языки, а также некоторые языки народов России. Их родство заметно в части слов и грамматических особенностей.
</a:t>
            </a:r>
            <a:endParaRPr lang="en-US" sz="9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51251"/>
            <a:ext cx="3377400" cy="1614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распространенные языки мира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сколько людей используют крупнейшие языки и в каких регионах они особенно распространены.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языки имеют мировое значение: они используются не только в одной стране, но и на нескольких континентах.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Ethnologue и справочные данные по мировым языкам, 2024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языки распространяются и меняются
</a:t>
            </a:r>
            <a:endParaRPr lang="en-US" sz="2865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переселения, торговля, государственная политика и школа влияют на языки.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856" y="1648250"/>
            <a:ext cx="725288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95344" y="1648250"/>
            <a:ext cx="932513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67713" y="1648250"/>
            <a:ext cx="621675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625" y="1648250"/>
            <a:ext cx="828900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2575" y="1648250"/>
            <a:ext cx="828900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Письменности и алфавиты народов мира
</a:t>
            </a:r>
            <a:endParaRPr lang="en-US" sz="2854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Латиница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Латиница используется во многих странах Европы, Америки и других регионов. Она помогает записывать языки, печатать книги, вести переписку и общаться в интернете.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языки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языки не имеют устойчивой письменности и существуют прежде всего в устной форме. Такие языки особенно уязвимы, поэтому их важно изучать, записывать и передавать детям.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Арабское письмо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Арабское письмо используется для записи арабского и некоторых других языков. Оно тесно связано с религиозной и культурной традицией стран Ближнего Востока и Северной Африки.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Иероглифические системы письма особенно известны по китайской традиции. Они передают смысл знаков и требуют длительного обучения, но позволяют сохранять очень древнюю письменную культуру.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 применяется в русском и ряде других языков. Она стала важной частью культуры, литературы и образования, а также помогает сохранять историческую память народов.
</a:t>
            </a:r>
            <a:endParaRPr lang="en-US" sz="8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840" y="1349800"/>
            <a:ext cx="1986450" cy="195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куда идут миллионы
</a:t>
            </a:r>
            <a:pPr algn="ctr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всему миру можно увидеть разные места поклонения: церкви, мечети, храмы и пагоды. Они не только служат для молитвы, но и становятся важными символами городов, традиций и памяти поколений.
</a:t>
            </a:r>
            <a:endParaRPr lang="en-US" sz="825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календарь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влияют на то, когда и как люди отмечают важные даты. Во многих странах религиозные праздники входят в общий календарь, а семейные встречи и обряды помогают сохранять связь с историей.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правила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идеи заметны в архитектуре, живописи, музыке и даже в повседневных правилах поведения. Через символы и обычаи люди выражают уважение к вере, к старшим и к своей общине.
</a:t>
            </a:r>
            <a:endParaRPr lang="en-US" sz="857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религии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последователей крупнейших религий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религии распространены на разных континентах и часто объединяют людей разных стран и народов.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христианство и ислам; индуизм тоже имеет очень большое число последователей, а иудаизм — меньшую, но исторически важную общину.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Pew Research Center и Encyclopedia Britannica, округление по состоянию на 2020–2024 гг.
</a:t>
            </a:r>
            <a:endParaRPr lang="en-US" sz="5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религий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широко христианство распространено в Европе, обеих Америках и в части Африки. Внутри этих регионов есть множество направлений, но общая религиозная традиция заметна в культуре, архитектуре и праздниках.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особенно широко распространён в Северной Африке, на Ближнем Востоке, в Центральной и Южной Азии. Во многих странах он влияет на календарь, семейные обычаи, кухню и повседневные нормы поведения.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и буддизм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сосредоточен главным образом в Индии и Непале, а буддизм — в Восточной и Юго-Восточной Азии. Эти религии сильно связаны с местными традициями, храмовой архитектурой и народными праздниками.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мозаика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религий показывает, что вера редко ограничивается одной страной. История переселений, торговых связей и государств создала сложную карту, где рядом существуют разные религиозные общины.
</a:t>
            </a:r>
            <a:endParaRPr lang="en-US" sz="95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распространения религии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передачи религиозных идей, текстов и традиций между поколениями и территориями.
</a:t>
            </a:r>
            <a:endParaRPr lang="en-US" sz="10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которые объединяют людей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5986248" y="1524275"/>
            <a:ext cx="11478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танцы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инструменты и народные танцы сохраняют память о событиях, героях и ритуалах. Они передаются от старших к младшим и объединяют людей на фестивалях и праздниках.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2136578" y="1524275"/>
            <a:ext cx="11478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одежда, украшения и религиозные знаки часто рассказывают о прошлом народа. Их надевают на праздники, в особые дни и на выступления, чтобы подчеркнуть уважение к своим корням.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65643" y="1524275"/>
            <a:ext cx="11478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 семейные праздники помогают людям чувствовать связь с родными и своей страной. Во время торжеств вспоминают важные события, встречаются с близкими и передают детям традиции.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001291" y="1524275"/>
            <a:ext cx="11478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застолье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блюда многое говорят о климате, истории и образе жизни людей. За общим столом удобно знакомиться с обычаями соседей, ведь еда часто становится языком дружбы.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7854899" y="1524275"/>
            <a:ext cx="11478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Приветствия, правила поведения, обряды рождения и свадьбы помогают каждой семье сохранять свою самобытность. Такие традиции делают культуру живой и заметной в повседневной жизни.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культурные символы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отражают веру, историю и ценности народов; по ним легко увидеть связь культуры с повседневной жизнью.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праздника есть свой символический смысл, но все они укрепляют семейные связи, память о прошлом и уважение к традициям.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культурным традициям разных стран и религий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религии в повседневной жизни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семья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язык человек обычно слышит дома: он нужен для общения с родителями, бабушками и дедушками, для сказок, семейных правил и передачи традиций от поколения к поколению.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город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и на улицах города язык помогает учиться, ориентироваться в пространстве и понимать людей вокруг. Вывески, объявления и книги делают жизнь в обществе удобнее и понятнее.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традиции часто отражаются в выборе блюд, правилах питания и одежде. Даже небольшие детали показывают, как вера влияет на повседневную жизнь семьи и общины.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книги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языки живут в учебниках, чатах, фильмах и на сайтах. Чем больше человек читает и пишет на родном языке, тем легче сохранить его для будущих поколений.
</a:t>
            </a:r>
            <a:endParaRPr lang="en-US" sz="9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исчезающих языков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перестают говорить на родном языке, он быстро теряет носителей и становится уязвимым.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показывает устойчивое сокращение: без семейной передачи и поддержки школы редкие языки могут исчезнуть за несколько поколений.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UNESCO Atlas of the World's Languages in Danger; иллюстративное обобщение тенденции, 2024
</a:t>
            </a:r>
            <a:endParaRPr lang="en-US" sz="5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разнообразию народов и культур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быть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имеет право говорить на своём языке, сохранять веру и традиции. Уважение к этому праву помогает людям чувствовать себя в безопасности и не бояться быть непохожими на других.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дискриминации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унижать человека из-за национальности, языка или религии. Такие поступки нарушают права человека, мешают дружбе и делают совместную жизнь в обществе напряжённой.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тон, внимательность к словам и готовность выслушать собеседника помогают избежать конфликтов. Это особенно важно в школе, где рядом учатся дети с разными семейными традициями.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соседям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нескольких языков, интерес к праздникам и обычаям других народов расширяют кругозор. Чем лучше люди понимают друг друга, тем легче им сотрудничать и решать общие задачи.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Народы, языки и религии образуют живую карту Земли, где у каждого есть своя память и свои ценности. Когда мы бережём это богатство, мир становится добрее, интереснее и справедливее.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 — сила мира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2026-06-02T11:19:49Z</dcterms:created>
  <dcterms:modified xsi:type="dcterms:W3CDTF">2026-06-02T11:19:49Z</dcterms:modified>
</cp:coreProperties>
</file>