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«обоих народов»: основные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— союз Польши и Литвы, важный этап истории Восточной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создания Речи Посполитой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Польша и Литва столкнулись с внешними угрозами и объединились ради защиты. Люблинская уния 1569 года стала основой для совместного государства — одного из крупнейших в Европе того времени.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Люблинская уния закрепила, что Польша и Литва сохраняют свои законы и внутренние системы, поддерживая при этом равный статус перед совместным монархом.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двух государств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государство сохраняло собственные военную, финансовую и судебную структуры, что позволило сохранить культурную и политическую самобытность.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автономий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государство символизировали двуглавый герб и единая корона. Монарх приносил присягу перед обоими народами, олицетворяя союз.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символы и власть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Люблинская уния: основные принципы объединения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власти и взаимодействие Польши и Литвы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управления Речи Посполитой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занимала около миллиона квадратных километров, охватывая земли современных Польши, Литвы, Украины, Беларуси и других стран.
</a:t>
            </a:r>
            <a:endParaRPr lang="en-US" sz="718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территории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было смешанным: около 40% поляков, также литовцы, белорусы, украинцы, евреи, татары и немцы проживали на этих территориях.
</a:t>
            </a:r>
            <a:endParaRPr lang="en-US" sz="802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этносов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 веку численность населения превысила 10 миллионов человек, что делало государство одним из самых крупных и населеных в Европе.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народы Речи Посполитой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избирался шляхтой, что давало дворянству значительный политический вес и влияние на государственные решения.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включал высших государственных чиновников, обеспечивая баланс между властями и контроль над правительством.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Сейм объединил представителей Польши и Литвы для совместного обсуждения и принятия законов и важных решений.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органы власти и управление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и судебная система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государства имела собственные законы: польский свод и Литовский статут, что отражало разнообразие правовых традиций.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функционировали раздельно, обеспечивая рассмотрение дел с учётом местных особенностей законодательства.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Апелляции рассматривались на высших инстанциях, гарантируя справедливость и соблюдение законов в обеих частях государства.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Уголовные дела рассматривались согласно месту проживания обвиняемого, что приводило к различиям в наказаниях.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 обладала особенными правами — свободой, защитой от произвольных наказаний и правом выбирать короля.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имели право на самоуправление и торговлю, но не участвовали в выборах монарха.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были ограничены в передвижении и обязаны работать на землях помещиков, не имели политических прав.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 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 стала столицей после Люблинской унии, сменив Краков и Вильно. Здесь строились дворцы, соборы и магнатские усадьбы, сохраняющие архитектурное наследие.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взаимодействие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Общегосударственные праздники, университеты и культурные проекты способствовали обмену искусством и знанием на нескольких языках, объединяя народы.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Шляхта: ключевая роль дворянства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 составляла до 10% населения — очень высокий процент для европейских стран того времени.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обладала правом участвовать в сейме и выбирать короля, что давало ей значительное политическое влияние.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 была освобождена от налогов и имела право владеть землями, управляя ими самостоятельно.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магнатские семьи, такие как Радзивиллы и Потоцкие, влияли на культуру и политику всего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споры касались налогообложения, организации военных походов и распределения важных государственных должностей среди дворянства.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сейма: устройство и сложности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принятия решений необходимо было согласие всех депутатов, а механизм liberum veto позволял одному депутату блокировать законопроекты, что замедляло работу парламента.
</a:t>
            </a:r>
            <a:endParaRPr lang="en-US" sz="1185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Сейм Речи Посполитой состоял из двух палат — Сената и Посольской избы, объединяя представителей Польши и Литвы для совместного решения государственных вопросов.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объединяла католиков, православных, протестантов, иудеев и мусульман. Такое многообразие требовало особых правил для мирного сосуществования и взаимоуважения.
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вероисповеданий в стране
</a:t>
            </a:r>
            <a:endParaRPr lang="en-US" sz="1169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документ закрепил принципы религиозной терпимости, предотвращая религиозные конфликты. Он стал одним из первых официальных актов, гарантирующих свободу вероисповедания в Европе.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Варшавская конфедерация 1573 года
</a:t>
            </a:r>
            <a:endParaRPr lang="en-US" sz="1287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XVI-XVII веках в Речи Посполитой проживало более 500 тысяч евреев, крупнейшая община в Европе. Они активно участвовали в экономической и культурной жизни страны.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Еврейская община и её влияние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многоконфессиональность и терпимость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культурное многообразие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Поляки, литовцы, белорусы, украинцы, евреи, татары и другие народы жили рядом, сохраняя свои традиции и обычаи в рамках единого государства.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поддерживала уважение к языкам и культуре разных этносов, что способствовало мирному сосуществованию и развитию искусства.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позволило развивать ремёсла и торговлю, что делало экономику региона более многосторонней и успешной.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меньшинства активно участвовали в городской жизни и образовании, что усиливало социальную стабильность и общественное сотрудничество.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Посполитой действовала разветвлённая сеть школ и университетов, включая Ягеллонский университет в Кракове, ставший центром науки и культуры.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административных и парламентских делах использовались разные языки, что отражало многоязычие и культурное многообразие государства.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 и знатные горожане владели несколькими языками: польским, литовским, украинским, белорусским и латинским, что облегчало общение и ведение дел.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языковое разнообразие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проблемы и трудности реформирования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liberum veto позволял одному депутату заблокировать любое решение, что приводило к частым кризисам и препятствовало принятию важных реформ.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остановки законодательных процессов постепенно ослабевала центральная власть и ухудшалось управление государством.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Магнаты усиливали своё влияние, что вызывало внутренние конфликты и сложности в проведении единой политики.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согласованных реформ способствовало политической нестабильности и снижению эффективности Речи Посполитой.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противоречия и конфликты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Богдана Хмельницкого в 1648 году стало серьёзным внутренним конфликтом, охватившим территории современной Украины и ослабившим государство.
</a:t>
            </a:r>
            <a:endParaRPr lang="en-US" sz="149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напряжение между православными и католиками приводило к социальным конфликтам и снижению единства внутри страны.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Шляхта постоянно боролась за расширение своих привилегий, что усугубляло внутренние разногласия и замедляло реформы.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международное влияние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активно вела войны с Московским царством, Османской империей и Швецией, защищая свои границы и интересы.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государство расширило свои территории на восток и юг, укрепив влияние в Восточной Европе.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Речи Посполитой способствовал формированию правовых норм и принципов религиозной терпимости в регионе.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укрепляла статус Речи Посполитой как важного игрока на европейской политической арене того времени.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ослабления государства Россия, Пруссия и Австрия провели первую часть раздела, отняв значительные территории и снизив влияние Речи Посполитой.
</a:t>
            </a:r>
            <a:endParaRPr lang="en-US" sz="697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разделка в 1772 году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политических кризисов и военных поражений государства-соседи продолжили делить земли, что привело к дальнейшему сокращению территории и власти Речи Посполитой.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раздел в 1793 году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раздел окончательно лишил Речь Посполитую самостоятельности. Государство исчезло с европейской карты, а население столкнулось с новыми административными и культурными изменениями.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крах в 1795 году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и разделы Речи Посполитой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архитектура и праздники периода Речи Посполитой продолжают поддерживать связь с этим богатым прошлым и укреплять национальное самосознание.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для современных государств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и политические традиции этого государства оказывают влияние на современные институты и представления о государственном устройстве.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Польша, Литва, Беларусь и Украина понимают Речь Посполитую как важную часть своей исторической идентичности и культурного фонда.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опыта Речи Посполитой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совместного сосуществования разных народов учит нас важности сотрудничества, уважения и толерантности, формируя основу современных демократических ценностей и правовых норм.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2026-05-10T16:56:10Z</dcterms:created>
  <dcterms:modified xsi:type="dcterms:W3CDTF">2026-05-10T16:56:10Z</dcterms:modified>
</cp:coreProperties>
</file>