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существительных во множественном числе в родительном падеже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окончания слов: -ов, -ев, -ей и нулевое.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множественного числа нужен каждый день: когда чего-то нет, чего-то много или берут часть от целого. Такие формы помогают говорить точно и писать без смешных ошибок.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форма часто встречается в речи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сказать, что предметов нет: нет книг, нет ручек, нет тетрадей. В речи она сразу показывает отсутствие и делает смысл предложения понятным.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множественного числа также указывает на количество: много домов, мало минут, несколько друзей. Он часто встречается, когда нужно назвать не один предмет, а целую группу.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эта форма нужна, когда речь идёт о части от целого: стакан воды, кусок хлеба, тарелка каши. Так мы показываем, что берём лишь немного чего-то.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форма «нет чего?»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форме у существительных встречается окончание -ов: столов, домов, уроков. Оно помогает увидеть, что предметов много, а слово стоит не в начальной форме.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пишется окончание -ев: музеев, героев, деревьев. Такие слова лучше запоминать по примеру, потому что окончание зависит от самого слова.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окончание -ей: друзей, коней, полей. Его часто слышно у слов с мягкой основой, поэтому оно звучит легко и мягко.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слов окончания нет: книг, сапог, яблок. Значит, одного вопроса «чего?» мало — нужно смотреть на конкретное слово и его образец.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окончания в теме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партах лежит сразу несколько тетрадей, а в углу стоят ряды одинаковых стульев. Здесь удобно заметить окончание -ов в словах вроде столов и домов. Оно помогает показать, что предметов много и они считаются по отдельности.
</a:t>
            </a:r>
            <a:endParaRPr lang="en-US" sz="85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видно несколько домов, а рядом — коробка с мячами для игры. Когда предметов много, слово часто получает окончание -ов. Такое окончание легко запомнить, если представить целую группу одинаковых предметов.
</a:t>
            </a:r>
            <a:endParaRPr lang="en-US" sz="86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дома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назвать форму слова, когда речь идёт о множестве предметов. Ученик отвечает: столов, уроков, домов. Так видно, что окончание -ов часто помогает передать значение количества и встречается в привычных словах.
</a:t>
            </a:r>
            <a:endParaRPr lang="en-US" sz="874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русского языка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окончание -ов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-ев встречается в некоторых словах после мягких согласных и шипящих: музеев, героев, деревьев. Такие слова полезно учить по готовым примерам, а не угадывать на слух.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сравнивать пары: герой — героев, музей — музеев. Когда перед окончанием слышится мягкий звук, слово часто пишется именно так, но каждую форму всё равно стоит проверять.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-ев лучше запоминать вместе с предложением. Тогда они быстро узнаются в тексте и не путаются с другими окончаниями, которые выглядят очень похоже.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-ев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-ей часто слышится в словах с мягкой основой: друзей, коней, полей. Перед ним звук будто становится тише и мягче, как шёпот на переменке.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простые пары: друг — друзей, конь — коней, поле — полей. Такие примеры помогают увидеть, как меняется слово, когда предметов становится много.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встречается и в рассказах, и в описаниях природы: среди полей, стая друзей, табун коней. Поэтому её важно узнавать быстро и без долгих раздумий.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-ей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4431" y="313700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существительных во множественном числе в родительном падеже окончания нет: книг, сапог, яблок. Такие слова часто короткие и очень привычные.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запоминать с примером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не всегда заметно на слух, поэтому слово лучше учить вместе с примером. Так проще вспомнить правильную форму в тетради и в речи.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не всегда подсказывает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окончание не произносится отчётливо, легко ошибиться. Поэтому полезно медленно проговаривать слово и сравнивать его с образцом из учебника.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по слову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нельзя выбирать только по вопросу «чего?». Нужно помнить всё слово целиком, как маленькую языковую подсказку, и тогда ошибка не появится.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правильное окончание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спутать похожие формы и выбрать нужное окончание.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запоминаются с трудом, потому что их окончания не похожи на те, что ждёшь. Например, говорят: много апельсинов, нет солдат, несколько чулок.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нужны словам помидоров и блюдец. У них форма не угадывается по одному правилу, поэтому лучше учить такие слова короткими группами.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их вслух и записывать рядом с примером. Тогда слово остаётся в памяти, как маленькая карточка-подсказка для мозга.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кажется странной, не пугайся. Просто сравни её с образцом и ещё раз прочитай в предложении — так ошибка быстро найдётся и исчезнет.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окончание часто произносится не совсем ясно, особенно в длинных словах. Поэтому ученик может услышать слово неточно и написать его с ошибкой, хотя правило уже знакомо.
</a:t>
            </a:r>
            <a:endParaRPr lang="en-US" sz="164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себя, полезно медленно проговорить форму целиком: нет карандашей, много героев, без ложек. Тогда слышно, где слово меняется, и легче выбрать нужное окончание.
</a:t>
            </a:r>
            <a:endParaRPr lang="en-US" sz="163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окончание не всегда слышно чётко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отвечают на один вопрос — «чего?», но пишутся по-разному. Значит, одного вопроса мало: нужно внимательно смотреть на само слово и его форму.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слов помогает привычный образец: домов, музеев, друзей. Он подсказывает, какое окончание уже закрепилось в речи и письме, поэтому его важно запомнить.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других слов решает мягкость основы. Если перед окончанием слышится мягкий звук, нередко появляется форма вроде полей, коней, деревьев. Слух здесь очень помогает.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короткие слова с нулевым окончанием: книг, сапог, ложек. Их нельзя угадывать по начальной форме, поэтому лучше проверять по образцу.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вопрос, но разные окончания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их легче, если сразу искать знакомый образец и не полагаться только на слух.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окончания нужно уметь узнавать в форме родительного падежа множественного числа.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«Окончания существительных во множественном числе в родительном падеже»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окончании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нужную форму слова и проверить написание без спешки.
</a:t>
            </a:r>
            <a:endParaRPr lang="en-US" sz="12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69" y="3085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нет страниц, и сразу видно форму со значением отсутствия. Такое предложение помогает понять, что слово стоит в родительном падеже множественного числа.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много карандашей, и окончание слышится в знакомой школьной ситуации. Ребёнку легче запомнить форму, когда она связана с вещами из собственного рюкзака.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парты нет ножек — это ещё один пример, где форма показывает, чего не хватает. Школьная мебель помогает увидеть правило в обычной жизни, а не только в учебнике.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несколько книг, и форма слова звучит коротко и ясно. Такие примеры учат быстро узнавать родительный падеж и не путать его с начальной формой.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нет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после урока открылся пенал, а внутри оказалось совсем мало: нет ручек и нет ластика. Пустое место сразу подсказывает, что нужно слово с значением отсутствия. Так форма родительного падежа множественного числа становится особенно заметной.
</a:t>
            </a:r>
            <a:endParaRPr lang="en-US" sz="569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пенал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сделали порядок, и на верхней полке осталось только свободное место. Ребята сказали: «Там нет книг». Когда предметов не видно, легко понять, почему в ответе нужна именно такая форма слова.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 без книг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кто-то быстро съел кашу, и на столе осталась пустая тарелка. Учитель спросил, чего не хватает, и дети дружно ответили: каши. В таких ситуациях значение «нет чего-то» помогает выбрать правильное окончание.
</a:t>
            </a:r>
            <a:endParaRPr lang="en-US" sz="633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тарелка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писать слово так, будто оно осталось в начальной форме: не «много книга», а «много книг». Нужно помнить, что в этой форме слово меняется.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появляется, когда ученик выбирает похожее, но неверное окончание. Например, лучше проверить: не «нет другов», а «нет друзей», потому что образец у слова другой.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возникает просто из-за спешки. Если прочитать слово ещё раз и сравнить его с известным примером, можно заметить лишнюю букву или пропущенное окончание.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Прочитай предложение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слово в контексте и понять, о чём идёт речь. Так легче заметить, обозначает ли оно количество, отсутствие или часть от целого.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Поставь вопрос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 вопрос «чего?». Он подскажет, что слово действительно стоит в родительном падеже множественного числа, а не в другой форме.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Найди образец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 слово с похожим примером из учебника или из памяти. Образец помогает выбрать нужное окончание и не перепутать его.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Проговори и запиши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сказать слово вслух и записать его ещё раз. Медленное проговаривание помогает услышать окончание и заметить ошибку до проверки учителем.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множественного числа встречаются разные окончания: -ов, -ев, -ей и нулевое окончание. Все они зависят от самого слова и его строения.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«чего?» не даёт готового ответа. Чтобы выбрать правильную форму, нужно смотреть на образец, мягкость основы и привычное написание слова.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лучше запоминать целиком: книг, сапог, друзей, музеев. Чем чаще они встречаются в речи, тем легче их написать без ошибки.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читать правило, но и тренироваться на коротких примерах. Тогда слова начинают запоминаться как знакомые помощники, а не как хитрые ловушки.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множественного числа помогает говорить о количестве и отсутствии предметов. Если учиться узнавать образцы и проверять слова, писать окончания станет легко и уверенно.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2026-05-21T22:30:26Z</dcterms:created>
  <dcterms:modified xsi:type="dcterms:W3CDTF">2026-05-21T22:30:26Z</dcterms:modified>
</cp:coreProperties>
</file>