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Паукообразные: ключевые темы и особенности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обширный класс членистоногих с разнообразием и важной ролью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паукообразных и их научное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паукообразные появились около 400 млн лет назад. Их изучение началось в XVIII веке и важно для биологии, экологии и медицины благодаря разнообразию и поведению.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паукообразных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с двумя отделами
</a:t>
            </a:r>
            <a:pPr algn="ctr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паукообразных делится на головогрудь и брюшко, что отличает их от других животных. Такой строение позволяет эффективно функционировать и адаптироваться к разным условиям.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конечностей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животных четыре пары ходильных ног, которые используются для передвижения, охоты и создания паутины. Отсутствие усиков — важная отличительная черта класса.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и ротовой аппарат
</a:t>
            </a:r>
            <a:pPr algn="ctr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дышат трахеями или лёгочными мешками. Для питания служат хелицеры и педипальпы, играющие роль органов захвата и чувств.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 паукообразных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составляют большую группу с более 48 000 видов, известны плетением паутины и охотой на насекомых.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включают около 55 000 видов, многие из которых являются паразитами и переносят болезни.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насчитывают примерно 2 500 видов, обладают жалом и ведут ночной образ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и лжескорпионы — меньшие по численности отряды, отличаются уникальными приспособлениями, как длинные ноги у сенокосцев.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обитания паукообразных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 по земному шару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обитают повсюду, кроме Антарктиды, занимая самые разнообразные биотопы от лесов до пустынь и водоёмов.
</a:t>
            </a:r>
            <a:endParaRPr lang="en-US" sz="1081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самым разным средам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умело приспосабливаются к условиям почвы, растительности и даже человеческих жилищ, где встречаются на чердаках и подвалах.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в лесах и степях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дикой природе их можно найти среди листьев, на траве и в подстилке, где ведут активную охоту и участвуют в экосистеме.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тела: головогрудь и брюшко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 содержит органы зрения, ротовой аппарат и четыре пары ходильных ног, обеспечивая основные функции движения и питания.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Хелицеры и педипальпы расположены на головогруди и служат для захвата пищи и восприятия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включает пищеварительную, дыхательную и половую системы, а у пауков расположены паутинные бородавки для плетения паутины.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Хелицеры и педипальпы: специализированные функции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Хелицеры как орудие охоты
</a:t>
            </a:r>
            <a:pPr algn="ctr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помогают схватывать и измельчать добычу. У пауков и скорпионов рядом с ними расположены ядовитые железы для паралича жертвы.
</a:t>
            </a:r>
            <a:endParaRPr lang="en-US" sz="107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Педипальпы — органы осязания и захвата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Педипальпы служат для перемещения пищи и взаимодействия с окружающей средой, а у самцов пауков они также выполняют функцию размножения.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ядовитых желез в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Яд, вводимый через хелицеры, облегчает поимку добычи и защиту от врагов, позволяя паукообразным успешно выживать в разных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типы ног паукообразных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представители класса имеют восемь ходильных ног, позволяющих эффективно передвигаться по разным поверхностям, ловить добычу и плести паутину.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водяных клещей ноги снабжены гребными щетинками для плавания, а у сенокосцев ноги превосходят длину тела, обеспечивая быстрое передвижение.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паукообразных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лёгкие — характерный орган дыхания у пауков и сенокосцев, обеспечивающий газообмен через многочисленные складки.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— тонкие трубочки, расширенные у клещей и некоторых других отрядов, служат для доставки кислорода во все ткани тела.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разных типов дыхания помогает адаптироваться к средам с разным уровнем влажности и доступом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известны способностью ткать сложные паутины, которые служат для ловли добычи и защиты от хищников.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обладают ядовитым жалом на хвосте, активны преимущественно ночью и используют клешни для захвата пищи.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паукообразных и их особенности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— микроскопические паразиты, питающиеся кровью и соками растений, могут переносить опасные болезни у человека и животных.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и лжескорпионы имеют уникальные морфологические особенности, расширяющие экологическую нишу паукообразных.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паукообразных по отрядам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биологических исследований и систематики Arachnida World Checklist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контролируют численность насекомых, предотвращая вспышки вредителей, что важно для сохранения баланса в природных и сельскохозяйственных системах.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они способствуют разложению органики, участвуют в почвообразовании и служат индикаторами экологического состояния разных экосистем.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Arachnida World Checklist,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по основным отрядам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демонстрируют наибольшее видовое разнообразие, что связано с их адаптацией к различным паразитическим и свободноживущим образом жизни.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клещей по численности видов подчёркивает их важность в экосистемах и необходимость детального изучения.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способы охоты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хищничество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паукообразных — активные хищники. Пауки применяют паутину и яд, скорпионы охотятся при помощи клешней и жалящих органов.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клещей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питаются растительными соками или кровью животных, что характеризует их как паразитов, способных переносить инфекции.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паукообразных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железы есть у большинства пауков и всех скорпионов, яд используется для обездвиживания добычи и защиты от врагов.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большинство ядов безвредны, но некоторые виды, например каракурт и вдова, могут вызвать серьёзные отравления.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паучьих и скорпионьих ядов перспективны для разработок новых лекарств и обезболивающих препаратов.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138683"/>
            <a:ext cx="3432300" cy="1847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виды паукообразных и их особенности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основных отрядов паукообразных, показывающая различия в строении и поведении.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отряд приспособлен к своей экологической нише и образу жизни, демонстрируя разнообразие стратегий выживания.
</a:t>
            </a:r>
            <a:endParaRPr lang="en-US" sz="113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Arachnida World Checklist,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паукообразных в жизни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в борьбе с вредителями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значительно сокращают популяцию насекомых, опасных для сельскохозяйственных культур. Их естественная деятельность уменьшает необходимость применения химических пестицидов.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как переносчики заболеваний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являются переносчиками опасных заболеваний, таких как боррелиоз и энцефалит. Понимание их биологии помогает принимать меры профилактики при посещении природных зон.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в медицине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Яды скорпионов изучаются для создания новых фармацевтических препаратов, в частности, обезболивающих средств. Научные исследования открывают перспективы применения их компонентов.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паукообразных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рода Nephila создают паутины, прочность которых в десять раз превышает сталь по весу, делая их одними из самых прочных природных материалов.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Венесуэльский паук-голиаф (Theraphosa blondi) — крупнейший паук в мире, вес которого может достигать 170 граммов.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отдельных видов пауков самки иногда поедают самцов после спаривания, что считается формой сексуального каннибализма.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ископаемые паукообразные найдены в девонских отложениях возрастом более 350 миллионов лет, демонстрируя древность группы.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паукообразных и угрозы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потеря и загрязнение среды обитания ведут к сокращению численности многих видов, что угрожает биологическому разнообразию.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виды, например европейский тарантул и отдельные скорпионы, занесены в Красные книги, требующие мер по сохранению их среды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паукообразных в природе и нашей жизни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обеспечивают баланс в экосистемах и помогают бороться с вредителями. Их изучение и сохранение — залог устойчивого развития окружающей среды и здоровья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2026-05-07T14:31:48Z</dcterms:created>
  <dcterms:modified xsi:type="dcterms:W3CDTF">2026-05-07T14:31:48Z</dcterms:modified>
</cp:coreProperties>
</file>