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«Посторонний» Альбера Камю: человек и мир без готовых ответов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Мерсо о человеке, которого не принимают за искренность.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«Посторонний»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была написана во Франции во время Второй мировой войны, когда люди особенно остро чувствовали тревогу и неуверенность. Камю показал героя, который ищет смысл в мире без готовых ответов и не хочет притворяться ради чужих правил.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788" y="1605459"/>
            <a:ext cx="311325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7702" y="1605458"/>
            <a:ext cx="266850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Альбер Камю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Камю родился в 1913 году в Алжире. Средиземноморский свет, жаркий климат и ощущение открытого пространства позже заметно сказались на его прозе и образах природы.
</a:t>
            </a:r>
            <a:endParaRPr lang="en-US" sz="1266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философ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книгах Камю размышлял о смысле жизни, смерти и свободе выбора. Его герои часто оказываются перед трудными вопросами, на которые нельзя ответить просто и быстро.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Камю получил Нобелевскую премию по литературе. Эту награду присудили за его важную роль в литературе и за глубокие, честные произведения.
</a:t>
            </a:r>
            <a:endParaRPr lang="en-US" sz="131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Камю постоянно возвращался к теме личной ответственности. Он показывал, что человек сам отвечает за свои решения, даже если мир кажется ему непонятным и холодным.
</a:t>
            </a:r>
            <a:endParaRPr lang="en-US" sz="13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в повести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пляж, тюрьма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в Алжире и рядом с ним: в городе, на пляже, в доме престарелых, тюрьме и здании суда. Эти места делают историю очень конкретной и живой.
</a:t>
            </a:r>
            <a:endParaRPr lang="en-US" sz="123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море как часть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солнце и море не просто описывают фон. Они влияют на настроение героев, усиливают усталость, напряжение и чувство давления, которое всё время нарастает.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покажем, как герои помогают раскрыть конфликт человека и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этих персонажей видно, что в центре сюжета не только событие, но и реакция общества на поведение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Альбера Камю «Посторонний»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повести по ключевым событиям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эпизодов повести Альбера Камю «Посторонний».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Мерсо: герой без привычной маски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говорит коротко и без украшений. Он не старается понравиться людям и отвечает так, как думает, даже если это звучит необычно или холодно для окружающих.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показывает чувств так, как от него ожидают. Поэтому его поведение на похоронах матери, в отношениях с Мари и в разговоре с другими часто вызывает непонимание.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редко объясняет свои поступки. Из-за этого его считают странным, хотя он просто не хочет притворяться и жить по чужим правилам.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Похороны матери и первый конфликт с обществом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Известие из дома престарелых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узнаёт о смерти матери. Это важная, но для него не театральная новость: он сообщает о ней спокойно и без красивых слов.
</a:t>
            </a:r>
            <a:endParaRPr lang="en-US" sz="1089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похороны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похоронах его больше всего изнуряют дорога, жара и усталость. Он почти не показывает скорби, и окружающим это кажется странным.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осуждение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отсутствие привычного траура становится для людей первым доказательством его «чуждости». Так начинается конфликт Мерсо с обществом.
</a:t>
            </a:r>
            <a:endParaRPr lang="en-US" sz="11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56923"/>
            <a:ext cx="614400" cy="5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749529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055814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и повседневная радость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удовольствия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связана с купанием, прогулками и кино. Через неё в повести появляется ощущение обычной, земной радости, которую Мерсо умеет замечать, но не украшает словами.
</a:t>
            </a:r>
            <a:endParaRPr lang="en-US" sz="867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о браке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хочет ясности и предлагает Мерсо жениться. Его ответ очень прямой и спокойный, без красивых обещаний, поэтому он звучит необычно для других.
</a:t>
            </a:r>
            <a:endParaRPr lang="en-US" sz="973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сегодняшним днём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Мари показывают, что Мерсо способен радоваться моменту. Но он выражает чувства не так, как принято, и потому снова кажется людям непонятным.
</a:t>
            </a:r>
            <a:endParaRPr lang="en-US" sz="9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Раймон и цепочка случайностей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Раймон втягивает Мерсо в историю с ссорой и побоями. Сначала это выглядит как чужой конфликт, но постепенно он становится опасным и запутанным.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соглашается помочь не из жестокости, а из безразличия к происходящему. Он не стремится оценить ситуацию глубже и просто плывёт по течению.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кажется пассивным, но именно оно сближает Мерсо с конфликтом Раймона. Из-за этого обычный день начинает вести к трагедии.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цепочка событий показывает, как случайные решения могут изменить всю жизнь. Позже она приведёт героя к пляжу, убийству и суду.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 и убийство: главный поворот сюжета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пляже всё усиливают жара, слепящий свет и чувство удушья: Мерсо словно теряет опору и действует почти автоматически. Этот момент становится точкой, после которой прежняя жизнь уже невозможна.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Выстрел в араба превращает личную историю Мерсо в уголовное дело. Теперь героя судят не только за поступок, но и за то, каким он кажется людям вокруг.
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Альбера Камю «Посторонний»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повести и их смысл в сюжете.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темы соединяются: мир не объясняет себя, герой остаётся один, а общество оценивает его не только по поступку, но и по внешней непохожести.
</a:t>
            </a:r>
            <a:endParaRPr lang="en-US" sz="11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Камю показывает мир, в котором человеку не предлагают готового смысла: он должен жить, не получая ясных ответов от судьбы, общества или религии.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не пытается придумать красивую версию себя. Его прямота выглядит странно для окружающих, потому что они ждут привычных слов и чувств.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Экзистенциализм и идея абсурда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 становится личный выбор: даже если обстоятельства кажутся случайными, человек всё равно отвечает за свои действия и их последствия.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у Камю не отменяет жизнь, а заставляет увидеть её такой, какая она есть: без гарантий, но с необходимостью быть честным.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81215"/>
            <a:ext cx="483900" cy="387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83355"/>
            <a:ext cx="465300" cy="3722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судебного процесса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в преступлении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рассматривает убийство, но быстро расширяет разговор: важен уже не только выстрел, а всё поведение Мерсо до и после него.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Прокурор использует его сдержанность на похоронах матери как будто это прямое доказательство вины, хотя речь идёт о чувствах, а не о фактах преступления.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превращается в проверку на соответствие нормам: Мерсо осуждают за то, что он не играет ожидаемую роль и не скрывает свою непохожесть.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пространства помогают понять настроение и идеи повести.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показывают, как внешний мир влияет на состояние героя: свобода и тяжесть, ясность и ослепление постоянно сменяют друг друга.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Альбера Камю «Посторонний»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Камю, «Посторонний»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делают рассказ почти документальным: события подаются без украшений, поэтому внутреннее одиночество героя ощущается особенно ясно.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публикации повести, когда сдержанный и точный язык особенно усилил её холодное, честное звучание.
</a:t>
            </a:r>
            <a:endParaRPr lang="en-US" sz="24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школьного чтения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понять, как общество иногда осуждает человека не за сам поступок, а за его непохожесть, молчание и отказ притворяться.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Мерсо близка подросткам: в ней есть одиночество, непонимание, давление окружающих и необходимость отвечать за свои решения.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замечать, что внешнее поведение не всегда показывает всю правду о человеке, а поспешные выводы могут быть несправедливы.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повесть вошла в культуру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Фильм, который закрепил известность текста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самых известных экранизаций стала картина Лукино Висконти 1967 года. Она помогла широкой аудитории увидеть историю Мерсо не только как сюжет о преступлении, но и как размышление о свободе, вине и отчуждении.
</a:t>
            </a:r>
            <a:endParaRPr lang="en-US" sz="87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продолжают читать в школе и вузе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«Посторонний» часто включают в учебные программы, потому что он короткий, но очень насыщенный по смыслу. На его примере удобно обсуждать, как литература задаёт трудные вопросы о человеке, обществе и личном выборе.
</a:t>
            </a:r>
            <a:endParaRPr lang="en-US" sz="8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равнодушие, случайность и общественное осуждение приводят героя к трагическому финалу.
</a:t>
            </a:r>
            <a:endParaRPr lang="en-US" sz="9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 «Постороннего»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Камю показывает, как честность без привычных масок делает человека непонятным для других. Но именно поэтому книга заставляет задуматься о свободе, справедливости и цене чужого осуждения.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2026-05-22T23:39:54Z</dcterms:created>
  <dcterms:modified xsi:type="dcterms:W3CDTF">2026-05-22T23:39:54Z</dcterms:modified>
</cp:coreProperties>
</file>