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«Слёзы людские, о слёзы людские...»: тема, музыка и чувства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слезах, боли и тихом сострадании в поэтическом звучании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Тютчев — поэт, чьи короткие и ёмкие строки легко звучат как музыка. В XIX веке такие тексты часто становились романсами, поэтому особенно важно услышать в них ритм, интонацию и эмоциональную выразительность.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и поэзия XIX века: слово, ритм, мелодия
</a:t>
            </a:r>
            <a:endParaRPr lang="en-US" sz="2775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стихотворения и его место в лирике Тютчева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относится к зрелой философской лирике поэта, где главное — не событие, а размышление о человеческом состоянии и его внутренней цене.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текста — обобщённый образ слёз, который делает частное переживание общим и понятным каждому читателю, независимо от его жизненного опыта.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Сжатая форма стихотворения усиливает впечатление: несколько строк звучат как законченная мысль, переданная почти музыкально — через паузу, ритм и эмоциональный подъём.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слёз в литературе и музыке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Слёзы как знак внутренней боли
</a:t>
            </a:r>
            <a:pPr algn="ctr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слёзы часто обозначают не только горе, но и глубокое переживание, которое невозможно скрыть. Такой образ помогает показать хрупкость человека и делает его чувство особенно убедительным для читателя.
</a:t>
            </a:r>
            <a:endParaRPr lang="en-US" sz="1079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язык тихой печали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похожее настроение создают минорный лад, мягкая динамика и медленный темп. Протяжная мелодия словно даёт чувству время раскрыться, не обрывая его слишком резко.
</a:t>
            </a:r>
            <a:endParaRPr lang="en-US" sz="117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Кадр, который помогает услышать смысл
</a:t>
            </a:r>
            <a:pPr algn="ctr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иллюстрации подойдёт образ окна под дождём, тёмного силуэта или лица в полумраке. Такие детали не отвлекают от текста, а, наоборот, помогают почувствовать его тихую, сосредоточенную грусть.
</a:t>
            </a:r>
            <a:endParaRPr lang="en-US" sz="116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399" y="4186700"/>
            <a:ext cx="5028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1999" y="4206233"/>
            <a:ext cx="521700" cy="46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80774" y="4186700"/>
            <a:ext cx="31425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21549" y="4186700"/>
            <a:ext cx="502800" cy="50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стихотворения
</a:t>
            </a:r>
            <a:endParaRPr lang="en-US" sz="3200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показывает, что страдание — не исключение, а часть жизни. Через образ слёз поэт говорит о том, что боль делает человека особенно живым и чувствующим.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боль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важно не только переживание, но и отклик на чужую беду. Сочувствие становится нравственным ответом, который объединяет людей.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Сострадание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смысл не связан с одной историей. Поэт говорит о том, что чувство боли знакомо многим, а значит, текст обращён к каждому.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человеческое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слёз звучит как внутренний рефрен. Он возвращает читателя к главной мысли: сильное чувство не проходит бесследно и остаётся в памяти.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переживания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оттенка задают стихотворению тихую и сосредоточенную интонацию.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Скорбный, задумчивый и сдержанный тон делает текст похожим на негромкое признание, где важны паузы, а не громкие слова.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 тексту стихотворения Ф. И. Тютчева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стихотворения и их эмоциональный вес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не существуют отдельно: они поддерживают друг друга и усиливают ощущение тихой, но глубокой скорби.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сильный смысл сосредоточен в образе слёз, однако остальные мотивы раскрывают его как человеческое и нравственное переживание.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интерпретация по тексту стихотворения Ф. И. Тютчева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напоминает, что человеческая жизнь не проходит без утрат, тревог и внутренних испытаний, а потому чувство боли естественно для каждого человека.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Страдание в стихотворении не отделяет людей друг от друга, а, наоборот, делает их ближе: чужую боль можно понять, если сам умеешь сочувствовать.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Слёзы у поэта — это не только печаль, но и знак человечности, памяти и живого сердца, которое не остаётся равнодушным.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музыкального восприятия эта мысль особенно важна: сильное чувство передаётся не громкостью, а мягкой, выразительной лирической мелодией.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959980"/>
            <a:ext cx="4759500" cy="151884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обозначают ключевые слова стихотворения
</a:t>
            </a:r>
            <a:endParaRPr lang="en-US" sz="2756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значения слов помогают точнее увидеть общий смысл стихотворения и его философскую глубину.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ключевые слова объединены темой переживания: через них раскрываются чувства, испытания и человеческая уязвимость.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ключевых образов по тексту стихотворения Ф. И. Тютчева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паузы создают эффект тихого вздоха, поэтому стихотворение удобно анализировать как текст, который особенно ясно раскрывается при выразительном чтении и пении.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9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и их роль в звучании
</a:t>
            </a:r>
            <a:endParaRPr lang="en-US" sz="2709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восклицания усиливают эмоциональное напряжение текста, делая его звучание более живым и близким к интонации искренней речи.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Выразительные слова помогают передать скорбь без лишнего объяснения: смысл чувствуется сразу, потому что каждое слово работает на общее настроение.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смысл стихотворения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образов и чувств в стихотворении Ф. И. Тютчева показывает переход от личной боли к философскому выводу; в музыке это соотносится с развитием от напряжения к успокоению.
</a:t>
            </a:r>
            <a:endParaRPr lang="en-US" sz="140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его эмоциональное состояние
</a:t>
            </a:r>
            <a:endParaRPr lang="en-US" sz="2644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не рассказывает о себе напрямую: он вслушивается в общую человеческую боль. Его интонация сдержанна, но в ней чувствуется глубокое сочувствие и внутренняя сосредоточенность.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состояние близко к тихой музыкальной линии: без резких скачков, с паузами и протяжностью. Именно поэтому текст воспринимается как размышление, а не как эмоциональный крик.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стихотворения с жизненным опытом восьмиклассника
</a:t>
            </a:r>
            <a:endParaRPr lang="en-US" sz="2563" dirty="0"/>
          </a:p>
        </p:txBody>
      </p:sp>
      <p:sp>
        <p:nvSpPr>
          <p:cNvPr id="13" name="Text 2"/>
          <p:cNvSpPr txBox="1"/>
          <p:nvPr/>
        </p:nvSpPr>
        <p:spPr>
          <a:xfrm>
            <a:off x="6064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Обида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442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сталкивается с несправедливостью и впервые особенно остро чувствует, как слова и поступки могут ранить.
</a:t>
            </a:r>
            <a:endParaRPr lang="en-US" sz="1341" dirty="0"/>
          </a:p>
        </p:txBody>
      </p:sp>
      <p:sp>
        <p:nvSpPr>
          <p:cNvPr id="15" name="Text 4"/>
          <p:cNvSpPr txBox="1"/>
          <p:nvPr/>
        </p:nvSpPr>
        <p:spPr>
          <a:xfrm>
            <a:off x="28458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25836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близкого человека или важной поддержки помогает понять, почему слёзы становятся естественной реакцией на боль.
</a:t>
            </a:r>
            <a:endParaRPr lang="en-US" sz="1281" dirty="0"/>
          </a:p>
        </p:txBody>
      </p:sp>
      <p:sp>
        <p:nvSpPr>
          <p:cNvPr id="17" name="Text 6"/>
          <p:cNvSpPr txBox="1"/>
          <p:nvPr/>
        </p:nvSpPr>
        <p:spPr>
          <a:xfrm>
            <a:off x="50852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Переживание за других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230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к друзьям и родным показывает, что сильные чувства касаются не только личных проблем, но и чужой беды.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73246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интонация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70624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важно заметить, как настроение может передаваться не только словами, но и тембром, темпом и мелодией.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стихотворения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 сюжетное действие, а движение чувства: от тихой грусти через внутреннее напряжение к спокойному философскому итогу.
</a:t>
            </a:r>
            <a:pPr algn="l" indent="0" marL="0">
              <a:lnSpc>
                <a:spcPct val="100000"/>
              </a:lnSpc>
              <a:buNone/>
            </a:pPr>
            <a:r>
              <a:rPr lang="en-US" sz="14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переживание, тем заметнее стремление к сдержанному завершению; это делает стихотворение близким по музыкальной логике к лирическому романсу.
</a:t>
            </a:r>
            <a:pPr algn="l" indent="0" marL="0">
              <a:lnSpc>
                <a:spcPct val="100000"/>
              </a:lnSpc>
              <a:buNone/>
            </a:pPr>
            <a:r>
              <a:rPr lang="en-US" sz="14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прочтение стихотворения Ф. И. Тютчева «Слёзы людские, о слёзы людские...»
</a:t>
            </a:r>
            <a:endParaRPr lang="en-US" sz="147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250" y="1587500"/>
            <a:ext cx="502800" cy="5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1700" y="1587500"/>
            <a:ext cx="502800" cy="50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9700" y="1607033"/>
            <a:ext cx="521700" cy="46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важно в музыкальной культуре
</a:t>
            </a:r>
            <a:endParaRPr lang="en-US" sz="2563" dirty="0"/>
          </a:p>
        </p:txBody>
      </p:sp>
      <p:sp>
        <p:nvSpPr>
          <p:cNvPr id="12" name="Text 2"/>
          <p:cNvSpPr txBox="1"/>
          <p:nvPr/>
        </p:nvSpPr>
        <p:spPr>
          <a:xfrm>
            <a:off x="1100174" y="1587500"/>
            <a:ext cx="17889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Чувства, понятные каждому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говорит о боли и сочувствии простыми, но точными образами. Поэтому его смысл легко откликается у читателя и слушателя любого возраста.
</a:t>
            </a:r>
            <a:endParaRPr lang="en-US" sz="1552" dirty="0"/>
          </a:p>
        </p:txBody>
      </p:sp>
      <p:sp>
        <p:nvSpPr>
          <p:cNvPr id="13" name="Text 3"/>
          <p:cNvSpPr txBox="1"/>
          <p:nvPr/>
        </p:nvSpPr>
        <p:spPr>
          <a:xfrm>
            <a:off x="4037624" y="1587500"/>
            <a:ext cx="17889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 романсной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14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Краткость, напевность и выразительная интонация делают текст удобным для музыкального прочтения. В нём естественно слышится основа для лирической мелодии.
</a:t>
            </a:r>
            <a:endParaRPr lang="en-US" sz="1472" dirty="0"/>
          </a:p>
        </p:txBody>
      </p:sp>
      <p:sp>
        <p:nvSpPr>
          <p:cNvPr id="14" name="Text 4"/>
          <p:cNvSpPr txBox="1"/>
          <p:nvPr/>
        </p:nvSpPr>
        <p:spPr>
          <a:xfrm>
            <a:off x="6975074" y="1587500"/>
            <a:ext cx="17889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5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напоминает, что чужое горе нельзя игнорировать. Музыка и поэзия здесь соединяются в общем разговоре о внимании, памяти и человечности.
</a:t>
            </a:r>
            <a:endParaRPr lang="en-US" sz="15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959980"/>
            <a:ext cx="4759500" cy="15188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 другими лирическими темами в музыке и поэзии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лирические темы раскрывают внутренний мир человека и какие общие художественные приёмы их сближают.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темы меняются по содержанию, но сохраняют общий язык чувств: образ, интонацию и эмоциональную выразительность.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лирических тем в поэзии и музыке
</a:t>
            </a:r>
            <a:endParaRPr lang="en-US" sz="150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построено на лаконичных строках, где каждое слово работает на общий смысл. Благодаря этому образ слёз звучит особенно отчётливо и запоминается сразу.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стихотворения и его музыкальность
</a:t>
            </a:r>
            <a:endParaRPr lang="en-US" sz="3181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восклицательные интонации усиливают напряжение. Читатель словно слышит не просто текст, а живую, взволнованную речь, которая стремится к музыкальному звучанию.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объём делает произведение очень плотным по смыслу. В нескольких строках соединяются чувство, мысль и звук, что особенно важно для урока музыки.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текст удобно анализировать на слух: в нём легко заметить паузы, ритм, смену интонации и то, как слово приближается к мелодии.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слёз объединяет боль, память и сострадание в одном кратком поэтическом смысле.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главный образ помогает увидеть, что у Тютчева чувство не ослабляет человека, а раскрывает его человечность и внутреннюю связь с другими людьми.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Ф. И. Тютчева «Слёзы людские, о слёзы людские...»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Подойдёт кадр с каплей, падающей в тёмную воду: он прост, но сразу вызывает ощущение тишины и глубины. Такой образ помогает сосредоточиться на внутреннем смысле стихотворения.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для финального акцента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40525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Не менее выразителен силуэт лица в полумраке. Он передаёт сдержанную печаль и напоминает, что даже небольшая деталь может нести сильное чувство, как короткая музыкальная фраза.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825" y="-2825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7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слёзы как язык человеческой души и музыкальной выразительности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47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Тютчева показывает, что слёзы выражают не слабость, а живое чувство, память и сострадание. Именно поэтому оно так близко уроку музыки: слово, ритм и интонация делают переживание слышимым.
</a:t>
            </a:r>
            <a:endParaRPr lang="en-US" sz="327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2026-05-20T17:46:50Z</dcterms:created>
  <dcterms:modified xsi:type="dcterms:W3CDTF">2026-05-20T17:46:50Z</dcterms:modified>
</cp:coreProperties>
</file>