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и Золотой век афинской демократии: общий обзор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Перикла — расцвет демократии, искусства и политики Афин.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перед Периклом: путь к переменам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V века Афины были крупным городом со строгой властью знати. Победы в войнах вдохновили общество на расширение участия в управлении.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 ведущих философов и знакомство с искусством сформировали у Перикла широкий кругозор и стремление к справедливости.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шаги в 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молодости Перикл проявил ответственность и честность, что быстро сделало его заметной фигурой среди афинских граждан.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 знаменитой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появился на свет в богатой семье Алкмеонидов, что обеспечило ему доступ к лучшему образованию и знакомствам в Афинах.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Перикла: формирование лидера Афин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политической карьеры Перикла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461 году Перикл получил должность стратега, сочетавшую военное и политическое руководство городом.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массовую поддержку населения и стал фактически лидером афинской политики.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Заложены основы реформ, увеличивавших роль собраний и снижавших власть аристократии.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оплаты гражданам за госслужбу расширило участие беднейших слоёв в управлении.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Должности стали избираться по жребию, что уменьшило влияние богатых семей.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государственным постам получил широкий круг афинян независимо от имущественного положения.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усилили демократическую структуру, ослабив власть аристократии и открыв путь активному гражданству.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политические реформы Перикла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функционировала афинская демократия при Перикле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участия граждан в управлении городом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полноправные граждане участвовали в собраниях для обсуждения законов, войны и финансов. Решения принимались поднятием руки, любые мнения приветствовались.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свидетельства Афин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40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собраний проводилось ежегодно на холме Пникс для решения важных городских вопросов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Состоящий из 6000 человек, суд рассматривал уголовные и гражданские дела, обеспечивая широкое участие граждан в правосудии.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присяжных (гелиэя)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Выбирались на должности многие свободные граждане, снижая влияние элиты и увеличивая демократическую представленность.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Архонты и стратеги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подготавливал повестку дня и важные вопросы для обсуждения на народном собрании, обеспечивая эффективное принятие решений.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пятисот (буле)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Афин во времена Перикла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участия граждан в управлении Афинами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реформ Перикла в политике участвовали около 10% мужчин. После реформ — до 30%. Количество оплачиваемых должностей и судей присяжных также значительно выросло.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Перикла значительно расширили активное гражданское участие в управлении.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истории Древней Греции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Перикла: поддержка населения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участия в суде стимулировала беднейших граждан активно участвовать в судебных процессах.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Платные государственные должности сделали доступ к управлению более равным для всех слоёв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способствовали укреплению социальной справедливости и расширению демократического участия в Афинах.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строительные проекты эпохи Перикла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— символ Афин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стал главным храмом, посвящённым богине Афине, покровительнице города. Его великолепная архитектура и скульптуры отражали могущество и художественный вкус Афин того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Пропилеи и театр Диониса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Пропилеев и театра Диониса превратили Афины в культурный центр. Эти сооружения служили местом торжеств и спектаклей, укрепляя статус города как центра 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афинян в эпоху Перикла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регулярно посещали народные собрания для обсуждения важных вопросов, что делало политическую жизнь частью их повседневного опыта и социализации.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афиняне участвовали в суде присяжных, получая небольшое вознаграждение, что стимулировало включённость в правосудие и жизнь полиса.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Выборные должности часто распределялись через жребий, что создавало чувство справедливого участия и давало шанс каждому активному гражданину.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афиняне посвящали посещению театров, праздников и спортивных мероприятий, что способствовало укреплению общественных связей.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гласности и открытости в политике Перикла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важные решения открыто обсуждались на народных собраниях, где каждый гражданин мог выразить свою точку зрения и повлиять на исход.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дебаты и выступления политиков были доступными для слушателей, что позволяло гражданам быть информированными и активно участвовать.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отчёты должностных лиц усиливали ответственность власти, поддерживая высокий уровень доверия и прозрачности в управлении.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афинской демократии: кто был исключён?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гражданства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участвовать в управлении имели только взрослые мужчины – граждане Афин, исключая женщин, рабов и иностранцев.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не имели политических прав, их жизнь ограничивалась домашними обязанностями и семьёй, при этом не участвуя в общественных делах.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метеки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жители Афин, метеки, не получали гражданства и не могли участвовать в политике, хотя могли вести хозяйственную деятельность.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составляли рабы, лишённые прав и свободы, полностью исключённые из политической и социальной жизни города.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 военная мощь Афин при Перикле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ополчение быстро собиралось благодаря демократическим механизмам, что укрепляло чувство единства и коллективной ответственности за безопасность города.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Перикле Афины создали сильный военно-морской флот из многочисленных триер, что обеспечило господство на морях и защиту торговых путей.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школы Афин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и Анаксагор заложили основы для развития философии, стимулируя критическое мышление и обсуждение нравственных вопросов общества.
</a:t>
            </a:r>
            <a:endParaRPr lang="en-US" sz="855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драматургии
</a:t>
            </a:r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Софокл и Еврипид создавали трагедии, которые затрагивали важные социальные и этические темы, пользующиеся большой популярностью у афинян.
</a:t>
            </a:r>
            <a:endParaRPr lang="en-US" sz="879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Фидия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Фидий, знаменитый скульптор, создал статуи и рельефы, ставшие символами величия и красоты античного искусства Афин.
</a:t>
            </a:r>
            <a:endParaRPr lang="en-US" sz="934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театра Диониса способствовало развитию исполнительского искусства и религиозных праздников с участием широкой публики.
</a:t>
            </a:r>
            <a:endParaRPr lang="en-US" sz="878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в эпоху Перикла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Перикла в школьном обучении сегодня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Перикл представлен как ключевая фигура, благодаря которой расширилась демократия и усилилась роль народа в управлении Афинами.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используют примеры реформ Перикла, чтобы показать важность гражданских прав и ответственности в обществе.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афинской демократии позволяет ученикам понять основы современных политических институтов и значение активного гражданства.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демократии эпохи Перикла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европейских демократий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выборности и участия простых граждан в управлении легли в фундамент многих европейских политических систем. Афинская демократия стала образцом для будущих поколений.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 современности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Перикла продолжают вдохновлять политиков и учёных, поддерживая ценности свободного общества и прав человека сегодня.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активного участия народа в управлении вдохновила создание демократических институтов по всему миру.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Верховенство закона, акцентированное Периклом, стало ключевым принципом современных правовых 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открытость власти обеспечили развитие политической культуры, основанной на диалоге и критике.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модель демократии повлияла на формирование конституций и систем прав человека в различных странах.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Перикла на современное общество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Перикла в истории и современности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укрепил демократические основы, расширил участие граждан и поддержал культуру, создав пример для будущих государств. Его влияние ощущается в современной политике и культуре.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2026-05-10T13:00:59Z</dcterms:created>
  <dcterms:modified xsi:type="dcterms:W3CDTF">2026-05-10T13:00:59Z</dcterms:modified>
</cp:coreProperties>
</file>