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Норвегии определяет повседневную жизнь и выбор людей.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Норвегия: природа, которая формирует жизнь
</a:t>
            </a:r>
            <a:endParaRPr lang="en-US" sz="247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наглядно показывает, как рельеф, климат и вода превращают природную среду в главный фактор жизни общества.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основа различий в Европе
</a:t>
            </a:r>
            <a:endParaRPr lang="en-US" sz="2933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у океана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северной окраине Европы Норвегия сразу выделяется своим положением у Атлантики. Длинная линия побережья делает море не границей, а важнейшей частью пространства, в котором люди живут, работают и перемещаются.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среди барьеров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фьорды создают резкий контраст между узкими прибрежными полосами и труднодоступными внутренними районами. Из-за этого поселения распределены неравномерно, а связи между ними часто зависят от природных проходов.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 северу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сравнению с большей частью Западной и Южной Европы здесь холоднее, влажнее и сильнее выражена сезонность. Поэтому норвежцы привыкли строить быт, транспорт и хозяйство с учётом света, снега и моря.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в Северной Европе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 вода как линии различий
</a:t>
            </a:r>
            <a:endParaRPr lang="en-US" sz="22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1176110" y="1496669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 барьеры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хребты и плато разрезают страну на отдельные природные зоны. Они направляют движение людей по долинам и ограничивают прямые связи между соседними районами.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845323" y="25053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и ледниковая история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образованы ледниками, которые когда-то глубоко прорезали сушу. Сегодня они служат естественными каналами вглубь материка, но одновременно усложняют прокладку дорог и мостов.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1302956" y="3514067"/>
            <a:ext cx="3488826" cy="91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направляет расселение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озёра и узкие долины становятся удобными «коридорами» для поселений и транспорта. Именно там чаще всего сосредоточены жильё, инфраструктура и хозяйственная деятельность.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климат Норвегии особый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положения страны, океана, течений и рельефа по данным географии Норвегии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и береговая линия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Поселения по берегу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поселения вытянуты вдоль бухт, узких заливов и долин, где рельеф оставляет место для жизни. На защищённых участках берега удобнее строить дома, склады и гавани.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ближе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Фьорды открыли морю путь далеко вглубь суши и сделали водный транспорт удобнее сухопутного. Поэтому вдоль побережья рано возникли порты, переправы и торговые связи.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у гаваней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северных районов морской путь долго оставался надёжнее и быстрее, чем движение через горы. Это усилило значение рыболовства, навигации и прибрежных городов.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у воды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сегодня береговая линия влияет на планировку страны. Паромы, мосты и тоннели соединяют территории, которые по суше разделены водой и скалами.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долины и расселение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40450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удобных мест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выбирали места с более мягкими условиями: у рек, на дне долин и на прибрежных равнинах. Там было проще строить жильё и вести хозяйство.
</a:t>
            </a:r>
            <a:endParaRPr lang="en-US" sz="929" dirty="0"/>
          </a:p>
        </p:txBody>
      </p:sp>
      <p:sp>
        <p:nvSpPr>
          <p:cNvPr id="11" name="Text 3"/>
          <p:cNvSpPr txBox="1"/>
          <p:nvPr/>
        </p:nvSpPr>
        <p:spPr>
          <a:xfrm>
            <a:off x="2758203" y="2478399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Сосредоточение населения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поселений шёл вдоль природных проходов, а не равномерно по всей территории. Горы заставляли население концентрироваться в доступных и защищённых зонах.
</a:t>
            </a:r>
            <a:endParaRPr lang="en-US" sz="929" dirty="0"/>
          </a:p>
        </p:txBody>
      </p:sp>
      <p:sp>
        <p:nvSpPr>
          <p:cNvPr id="12" name="Text 4"/>
          <p:cNvSpPr txBox="1"/>
          <p:nvPr/>
        </p:nvSpPr>
        <p:spPr>
          <a:xfrm>
            <a:off x="4672532" y="2480110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с учётом рельефа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планировании дорог и зданий учитывали уклоны, снег и опасные склоны. Инженерные решения должны были подстраиваться под рельеф, а не игнорировать его.
</a:t>
            </a:r>
            <a:endParaRPr lang="en-US" sz="929" dirty="0"/>
          </a:p>
        </p:txBody>
      </p:sp>
      <p:sp>
        <p:nvSpPr>
          <p:cNvPr id="13" name="Text 5"/>
          <p:cNvSpPr txBox="1"/>
          <p:nvPr/>
        </p:nvSpPr>
        <p:spPr>
          <a:xfrm>
            <a:off x="6586851" y="2478405"/>
            <a:ext cx="17868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Адаптированный ландшафт
</a:t>
            </a:r>
            <a:pPr algn="l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формировался особый северный тип расселения, где удобство места важнее его геометрического положения на карте. Природные ограничения становились частью повседневной логики.
</a:t>
            </a:r>
            <a:endParaRPr lang="en-US" sz="9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и сезонность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страны световой режим меняется резко, поэтому люди заранее перестраивают распорядок дня в зависимости от сезона.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севернее, тем сильнее контраст между зимой и летом, а значит, заметнее влияние света на ритм жизни.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Астрономические особенности широт Норвегии; полярная ночь и полярный день в северных районах
</a:t>
            </a:r>
            <a:endParaRPr lang="en-US" sz="55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2988" y="1350456"/>
            <a:ext cx="1988152" cy="19570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2105" y="1350493"/>
            <a:ext cx="1900538" cy="18931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72905" y="1350493"/>
            <a:ext cx="1900538" cy="189311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978594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Реки, питаемые снегом
</a:t>
            </a:r>
            <a:pPr algn="ctr" indent="0" marL="0">
              <a:lnSpc>
                <a:spcPct val="115000"/>
              </a:lnSpc>
              <a:buNone/>
            </a:pPr>
            <a:r>
              <a:rPr lang="en-US" sz="67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реки в Норвегии — это не только природный ресурс, но и часть повседневной инфраструктуры. Весной и летом они получают дополнительное питание от таяния снега и ледников, что поддерживает сток в тёплый сезон.
</a:t>
            </a:r>
            <a:endParaRPr lang="en-US" sz="763" dirty="0"/>
          </a:p>
        </p:txBody>
      </p:sp>
      <p:sp>
        <p:nvSpPr>
          <p:cNvPr id="11" name="Text 2"/>
          <p:cNvSpPr txBox="1"/>
          <p:nvPr/>
        </p:nvSpPr>
        <p:spPr>
          <a:xfrm>
            <a:off x="37725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 воды на год
</a:t>
            </a:r>
            <a:pPr algn="ctr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водохранилища помогают накапливать воду и выравнивать её расход в течение года. Благодаря этому вода становится более предсказуемым ресурсом для городов, сельских районов и энергетики.
</a:t>
            </a:r>
            <a:endParaRPr lang="en-US" sz="808" dirty="0"/>
          </a:p>
        </p:txBody>
      </p:sp>
      <p:sp>
        <p:nvSpPr>
          <p:cNvPr id="12" name="Text 3"/>
          <p:cNvSpPr txBox="1"/>
          <p:nvPr/>
        </p:nvSpPr>
        <p:spPr>
          <a:xfrm>
            <a:off x="6393302" y="3519725"/>
            <a:ext cx="1655835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туризм
</a:t>
            </a:r>
            <a:pPr algn="ctr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4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важны и как источник воды, и как объект туризма. Они напоминают, что в Норвегии природная среда остаётся живой и меняется вместе с сезоном, влияя на хозяйство и маршруты отдыха.
</a:t>
            </a:r>
            <a:endParaRPr lang="en-US" sz="849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как ресурс и среда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1098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дорожной сети находится под регулярным мониторингом погодных и лавинных рисков.
</a:t>
            </a:r>
            <a:endParaRPr lang="en-US" sz="2041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безопасность здесь строится не на борьбе с природой, а на постоянной готовности к её резким изменениям.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Norges vassdrags- og energidirektorat (NVE), общие материалы по управлению природными рисками в Норвегии
</a:t>
            </a:r>
            <a:endParaRPr lang="en-US" sz="6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Севера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Таёжные леса покрывают значительную часть юга и центра страны. Они служат средой обитания для лося, медведя, росомахи и множества птиц, а также поддерживают лесное хозяйство и рекреацию.
</a:t>
            </a:r>
            <a:endParaRPr lang="en-US" sz="951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тундра
</a:t>
            </a:r>
            <a:pPr algn="l" indent="0" marL="0">
              <a:lnSpc>
                <a:spcPct val="115000"/>
              </a:lnSpc>
              <a:buNone/>
            </a:pPr>
            <a:r>
              <a:rPr lang="en-US" sz="5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горах над лесной границей преобладают мхи, лишайники и низкорослые кустарники. Короткое лето и сильные ветры ограничивают растительность, поэтому экосистемы здесь особенно уязвимы к любому нарушению.
</a:t>
            </a:r>
            <a:endParaRPr lang="en-US" sz="942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Болота, озёра и морские побережья создают мозаичную среду с разными условиями влаги и солёности. Такие территории важны для птиц, нереста рыбы и естественного регулирования воды в ландшафте.
</a:t>
            </a:r>
            <a:endParaRPr lang="en-US" sz="951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Хрупкое равновесие
</a:t>
            </a:r>
            <a:pPr algn="l" indent="0" marL="0">
              <a:lnSpc>
                <a:spcPct val="115000"/>
              </a:lnSpc>
              <a:buNone/>
            </a:pPr>
            <a:r>
              <a:rPr lang="en-US" sz="55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экосистемы восстанавливаются медленно, поэтому бережное использование земли особенно важно. Вырубка, строительство и туризм требуют осторожности, чтобы не нарушить природный баланс на долгие годы.
</a:t>
            </a:r>
            <a:endParaRPr lang="en-US" sz="90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212" y="1648250"/>
            <a:ext cx="65887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54290" y="1648250"/>
            <a:ext cx="1054200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1480" y="1648250"/>
            <a:ext cx="790650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679217"/>
            <a:ext cx="1116300" cy="9922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жизни на природе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Ежедневная прогулка
</a:t>
            </a:r>
            <a:pPr algn="ctr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Скандинавы воспринимают прогулку в лесу, на берегу или в горах как обычную часть недели. Friluftsliv поддерживает здоровье, спокойный ритм жизни и связь человека с местным ландшафтом.
</a:t>
            </a:r>
            <a:endParaRPr lang="en-US" sz="815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активность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Лыжи в Норвегии — не только спорт, но и удобный способ проводить зиму активно. Для многих семей это привычный отдых, объединяющий движение, природу и местную традицию.
</a:t>
            </a:r>
            <a:endParaRPr lang="en-US" sz="884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Походная культура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помогают знакомиться с горами, фьордами и лесами без сложной подготовки. Популярность маршрутов объясняется тем, что природа обычно находится близко к населённым пунктам и доступна для всех возрастов.
</a:t>
            </a:r>
            <a:endParaRPr lang="en-US" sz="797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8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досуг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Рыбалка и выезды на природу часто становятся семейным временем, а не редким событием. Такой отдых показывает, что природная среда здесь встроена в повседневный образ жизни.
</a:t>
            </a:r>
            <a:endParaRPr lang="en-US" sz="8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и архитектура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тепла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Норвежские дома проектируют так, чтобы удерживать тепло и защищать жильцов от ветра и влаги. Поэтому важны утепление стен, плотные окна и продуманная вентиляция.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Крыша и 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49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Скатные крыши помогают снегу не задерживаться на поверхности, а дерево остаётся востребованным материалом из-за доступности и хороших теплоизоляционных свойств. Архитектура здесь следует климатической необходимости.
</a:t>
            </a:r>
            <a:endParaRPr lang="en-US" sz="109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Практичный быт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Энергоэффективное отопление, компактная планировка и защита фасадов от сырости снижают расходы на содержание дома. Быт в Норвегии строится вокруг практичности и долговечности, а не декоративности.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в сложном рельефе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транспорт приспосабливается к горам, фьордам и разрывам между поселениями.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285006"/>
            <a:ext cx="3377400" cy="10777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экономика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занятия в Норвегии во многом зависят от моря и ограниченности пригодных земель.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 даёт больше возможностей, чем сельская равнина, а земледелие концентрируется там, где рельеф и климат наиболее благоприятны.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Норвегии и Северной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воды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 водохранилища позволяют Норвегии вырабатывать электричество без зависимости от угля и нефти в самой электроэнергетике.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гидроэнергии показывает, как рельеф и водные ресурсы превращаются в устойчивую основу энергетики страны.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Energy Institute, Statistical Review of World Energy 2024 (данные за 2023 год, округлено)
</a:t>
            </a:r>
            <a:endParaRPr lang="en-US" sz="65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оленеводов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оленьи стада движутся к более прохладным пастбищам, а зимой — в защищённые районы. Для саамских семей это не просто хозяйственный цикл, а основа образа жизни, связанного с тундрой и вниманием к сезонным изменениям.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в ландшафте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поселения и маршруты нередко повторяют древние пути кочевников и пастбищ. В этих местах особенно заметно, что культурный ландшафт создаётся совместно природой, трудом и памятью поколений.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современность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одежда, ремёсла и языки сохраняются там, где природа и образ жизни долго оставались тесно связанными. Современная жизнь не отменяет этой связи, а делает её частью культурной идентичности.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северной жизни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 правила пользования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свободно ходить по природе не означает право нарушать её целостность. В Норвегии важно не оставлять мусор, не тревожить животных и не разрушать почву на тропах.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охраняемые территории сохраняют редкие виды, водоёмы и чувствительные ландшафты. Они ограничивают хозяйственную деятельность там, где природа особенно уязвима к вмешательству человека.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собственности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частных участках и возле сельских домов действуют правила уважительного поведения. Такой порядок помогает сочетать доступ к природе с правами владельцев земли и местных жителей.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бережности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нормы поддерживаются не только законом, но и повседневной привычкой бережного отношения к среде. Это делает охрану природы частью общей культуры, а не отдельной обязанностью государства.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90320"/>
            <a:ext cx="3377400" cy="13360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и другие регионы Европы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Норвегии с другими регионами Европы показывает, как по-разному природа организует жизнь общества.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сильнее зависит от моря, склонов и инженерных решений, тогда как южные и центральные районы Европы опираются на более мягкий климат и равнинные пространства.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география Европы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Норвегия ясно показывает, что природа не просто окружает человека, а определяет способы жизни. Фьорды, горы, вода и холод создают особую северную модель адаптации.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основа жизни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2026-07-27T03:11:32Z</dcterms:created>
  <dcterms:modified xsi:type="dcterms:W3CDTF">2026-07-27T03:11:32Z</dcterms:modified>
</cp:coreProperties>
</file>