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и гжель: две красивые русские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дымковская игрушка и нежная гжель рассказывают о красоте России.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пришли эти промыслы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родилась в слободе Дымково около Вятки, нынешнего Кирова. Гжель выросла в подмосковных деревнях, где была хорошая глина. Оба промысла стали гордостью русского народного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дымковская игрушка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— это глиняная фигурка, которую мастер лепит руками. Потом её сушат, обжигают и расписывают, поэтому каждая игрушка получается особенной.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дымковской игрушке встречаются барыни, всадники, кони, козлы, петушки и няньки с детьми. Эти образы сразу создают весёлое настроение.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фигурки свой характер, ведь ручная работа не любит одинаковости. Поэтому две игрушки могут быть похожими, но всё равно немного разными.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дымковской росписи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дымковской игрушки выбирают очень заметные цвета: красный, жёлтый, зелёный, оранжевый и синий. Они делают фигурку нарядной, словно она готова на праздник.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игрушках часто появляются круги, точки, клетки и полоски. Эти простые узоры выглядят очень весело и напоминают яркую сказку.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вручную лепит фигурку из глины, стараясь передать её форму и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и обжиг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игрушку сушат и обжигают в печи, чтобы она стала прочной и не ломалась.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обжига поверхность покрывают белой основой. На ней яркие краски смотрятся особенно красиво.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мастер наносит узоры, и простая глина превращается в весёлую дымковскую игрушку.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делают дымковскую игрушку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встречаются в дымковской игрушке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Кони, птицы и ярмарочное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дымковских фигурках можно увидеть коней, птиц и всадников. Эти образы напоминают ярмарку, народные гулянья и шумное веселье.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люди и нарядные дамы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дымковской игрушке часто изображают барышень в широких юбках и других весёлых людей. Они выглядят нарядно, словно пришли на праздник и готовы танцевать.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гжель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— это русский народный промысел керамики и фарфора. Для него используют глину, из которой делают посуду, фигурки и украшения для дома.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Гжельские изделия расписывают особой краской после обжига и покрытия белой глазурью. Благодаря этому рисунок становится красивым и прочным.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цвета гжели — белый и синий. Именно эта пара делает промысел сразу узнаваемым, даже издалека.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гжель бело-синяя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фон помогает синему рисунку быть чистым, чётким и очень заметным. На нём узоры выглядят как будто светятся.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используют кобальтовую краску, поэтому синий цвет может быть разным по яркости. Гжель напоминает зимнее небо, снег и морозные узоры на окне.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гжельские изделия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мастер лепит или формует изделие из глины: это может быть чашка, ваза или фигурка.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из глины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заготовку обжигают в печи, чтобы она стала крепче и лучше держала форму.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обжиг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изделие покрывают белой глазурью и украшают синими узорами.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глазурь и роспись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снова обжигают, и рисунок становится прочным, а вещь — готовой к использованию.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обжиг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глины до готового изделия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мастера превращают обычную глину в дымковскую игрушку и гжельское изделие.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Дымкова и Гжели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промысла родились из простой глины, но в руках мастеров она превращается в нарядное произведение искусства. Здесь важны не только материал, но и уважение к традиции.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дымковская игрушка, и гжель создаются вручную. Поэтому каждая вещь получается немного особенной, а в её форме и росписи можно увидеть почерк мастера.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обоих промыслов нужны терпение, аккуратность и любовь к красивому узору. Без этих качеств нельзя сделать ни ровную линию, ни чистую, выразительную роспись.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народного искусства стали узнаваемыми символами России. Их ценят за красоту, мастерство и то, что они бережно хранят память о старинных русских ремёслах.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дымковская игрушка отличается от гжели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сразу привлекает внимание яркими красками, кругами и полосками. Это чаще фигурки людей и животных, похожие на маленький праздник.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выглядит спокойнее и строже, потому что в ней главные цвета — белый и синий. Обычно это посуда, вазы и фарфоровые изделия с плавным орнаментом.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931" y="1533950"/>
            <a:ext cx="16743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дымковских образах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люди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Дымковские барышни и няньки выглядят торжественно и чуть смешно. Пышные юбки, шляпки и яркие детали делают их похожими на гостей весёлого гулянья.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Петушки и птицы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Петушки, индюки и другие птицы делают игрушку ещё наряднее. Их любят за звонкий характер, яркий вид и ощущение шумной ярмарки вокруг.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Гордые кони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дымковской игрушке часто стоит важно и красиво, будто знает, что на него все смотрят. Он добавляет композиции силу, движение и праздничный размах.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орнамент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полоски и точки похожи на украшения для праздника. Такой узор делает игрушку особенно живой, будто она вот-вот заговорит или запоёт.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гжели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Гжельская роспись часто строится из цветов, листьев и плавных завитков. Линии в ней мягкие, словно художник рисует морозный рисунок на окне.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любят переходы от светло-синего к тёмно-синему. Благодаря этому узор кажется объёмным и живым, хотя на изделии использован всего один цвет.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фоне синие узоры выглядят особенно чисто и нарядно. Из-за этого гжель напоминает сказочный сад, который расцвёл прямо на снегу.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дымковскую игрушку и гжель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Дымковские игрушки и гжельские изделия можно увидеть в музеях, на выставках и в сувенирных магазинах. Там они помогают детям познакомиться с народным искусством не по картинке, а вживую.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вещи часто показывают и на школьных уроках о традициях России. Когда ребёнок видит настоящую работу мастера, старинный промысел становится ближе и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промыслы важны сегодня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и гжель напоминают о прошлом России и о том, как красиво люди умели работать руками. Они сохраняют связь времён и помогают не забывать традиции.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промыслы показывают, что даже простая глина может стать яркой игрушкой или изящной посудой. В этом и есть чудо народного мастерства.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ремёсла продолжают жить, потому что мастера учат этому детей и молодых художников. Значит, у дымковской игрушки и гжели есть будущее, а не только история.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запоминают эти промыслы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Дымково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Дымковскую игрушку легко узнать по смелым краскам, кругам и полоскам. Она запоминается сразу, как весёлая картинка из праздничной сказки.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Белоснежная Гжель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сразу выделяется белым фоном и синим рисунком. Такое сочетание выглядит спокойно, чисто и очень красиво, как зимний узор.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уроках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часто сравнивают эти промыслы, потому что они совсем разные, но одинаково интересные. Так детям легче увидеть, как по-разному бывает красиво русское искусство.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мастера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Мастеру нужны терпение и внимательность, потому что каждая линия и каждый мазок имеют значение. Если поторопиться, узор потеряет аккуратность и настроение.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дымковской росписи важны смелые цвета и чёткие формы. В гжели особенно ценятся ровная линия, чистый синий оттенок и очень аккуратная работа кистью.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Дымково создаёт фигурки из глины и любит белую основу, круги, полоски и точки. Его настроение звучит громко, празднично и очень по-народному.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чаще делает посуду, вазы и декоративные вещи. Её отличают бело-синий цвет и узоры из цветов, листьев и плавных завитков.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двух промыслов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выглядит ярко и немного озорно, а гжель — спокойно и изящно. Это как сравнить шумную ярмарку и тихий зимний вечер.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промысла показывают, что русское народное искусство бывает разным. Одно радует пёстрыми красками, другое — благородной сине-белой красотой.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Дымково и Гжель: красота,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Дымковская игрушка и гжель — это два ярких символа России. Они учат замечать красоту ручной работы, ценить старание мастеров и беречь народные традиции.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2026-05-24T08:00:22Z</dcterms:created>
  <dcterms:modified xsi:type="dcterms:W3CDTF">2026-05-24T08:00:22Z</dcterms:modified>
</cp:coreProperties>
</file>