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города и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люди, города и страны связаны друг с другом.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в разных местах Земли, а города и страны помогают нам понимать мир. Карта показывает далёкие и близкие места, а ещё напоминает: наша планета — общий дом для всех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люди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Земли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на нашей планете, в городах, посёлках и сёлах. У каждого есть имя, семья, дом и свои любимые занятия, которые делают жизнь непохожей на чужую.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разные, но вместе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говорят на разных языках, но могут играть, учиться и помогать друг другу. Доброе слово, улыбка и дружба понятны почти без перевода.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 разных стран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разных странах могут носить разную одежду и играть в разные игры, но им одинаково хочется дружить, узнавать новое и радоваться каждому дню.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по-разному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семьи живут в квартирах, другие — в частных домах. У кого-то за окном шумит улица, а у кого-то рядом сад, лес или море.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привычки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люди по-разному едят, одеваются, играют и идут в школу. Но в любом доме ценят порядок, заботу и тёплые семейные традиции.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жизни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растёт в большом городе, а кто-то — в деревне, у реки или у гор. Пейзажи вокруг разные, но людям везде нужен уют.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чувства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людей есть радость, любовь, дружба и забота о близких. Эти чувства делают людей похожими, даже если их жизнь устроена совсем не одинаково.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город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рядом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место, где живёт много людей. Здесь дома стоят близко друг к другу, а по улицам каждый день ходят пешеходы и ездят машины.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здания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есть школы, магазины, больницы, парки и дороги. Все эти места помогают людям учиться, покупать нужное, отдыхать и быстро добираться туда, куда нужно.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маленький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бывают метро, высокие дома и много транспорта. В маленьких городах улицы часто тише, а рядом можно увидеть деревья и природу.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живёт благодаря людям и их делам. Каждый день здесь открываются двери школ, едут автобусы, гуляют семьи и загораются окна домов.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где оживает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музей или театр сразу привлекают внимание. Их здания рассказывают о прошлом города, а новые дома показывают, как он растёт и меняется. Получается интересное соседство старого и нового.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стадион и вокзал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люди отдыхают среди деревьев, на стадионе болеют за команды, а вокзал встречает гостей и провожает путешественников. У каждого места свой шум, настроение и роль в жизни города.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куда ведут все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главной площади часто проходят праздники, встречи и концерты. Здесь особенно хорошо видно, как город собирает людей вместе. Рядом могут стоять красивые здания, фонтаны и удобные скамейки.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места, которые запоминаются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03833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заботятся о городе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убирают дворы, выбрасывают мусор в урны и не портят лавочки и стены. Чистая улица сразу выглядит аккуратнее и приятнее для всех.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сажают деревья, ухаживают за клумбами и берегут газоны. Зелень делает воздух свежее, а город — красивее и уютнее.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берегут памятники, старые здания и важные места. Так город хранит свою память и рассказывает о прошлом новым поколениям.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Врачи, учителя, строители, водители и пожарные помогают городу быть удобным и безопасным. Без их работы жизнь стала бы гораздо труднее.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это большая территория, где живут люди и действуют общие правила. На её карте можно увидеть города, деревни, реки, горы и моря.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название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имя, по которому её узнают. Название помогает отличать одну страну от другой, как имя отличает одного человека от другого.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страны есть флаг, герб и столица. Эти важные признаки помогают людям узнавать родную страну и чувствовать гордость за неё.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страны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страны есть свои города и сёла, дороги и поля, леса и берега морей. Всё это вместе образует большой и красивый дом для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главный город страны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это главный город страны. Обычно именно здесь принимают важные решения и находятся здания, которые связаны с жизнью всей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часто есть большие площади, музеи, вокзалы и памятники. Эти места хорошо запоминаются и привлекают жителей и гостей.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страны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часто показывает, какой характер у страны: современный, старинный, торжественный или очень оживлённый. Поэтому её называют сердцем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— это полотнище с цветами, полосами или рисунками. Его поднимают на праздниках, соревнованиях и важных встречах.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— особый знак страны. Он помогает узнавать государство и часто изображается на документах, зданиях и памятных предметах.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— торжественная песня страны. Его слушают стоя, с уважением, на праздниках и больших событиях.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страны похожи и чем отличаются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бывают жаркими и холодными, большими и маленькими. Где-то круглый год светит солнце, а где-то лежит снег. Природа, климат и ландшафт заметно меняют жизнь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привычки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стране складываются свои блюда, одежда, праздники и правила поведения. Эти особенности делают жизнь непохожей на соседнюю, но помогают людям узнавать и ценить свою культуру.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почти везде есть дома, школы, дороги, больницы и семьи с детьми. Людям нужны безопасный дом, забота и возможность учиться каждый день.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мечты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во многих странах хотят дружить, играть, работать и жить спокойно. У людей разные языки и привычки, но желания у них часто очень похожи.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зелёными холмами поднимается каменный замок, который словно охраняет историю страны. Вокруг него гуляют туристы с картой и фотоаппаратом, а башни напоминают о рыцарях, королях и давних временах.
</a:t>
            </a:r>
            <a:endParaRPr lang="en-US" sz="70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к древнему замку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широкой площади собираются люди, а вокруг стоят собор, памятник и красивые здания. Рядом можно увидеть чемодан, карту и указатели, которые ведут к новым местам. Путешествие превращается в настоящий урок географии.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больших открытий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выходит из поезда и видит голубую воду, набережную и высокие мосты. Рядом стоят старые дома и маленькие кафе, а вдалеке слышен шум кораблей. Такой город легко запомнить по запаху ветра и ярким крышам.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моря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может привести путешествие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3769" y="21911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07" y="22146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помогает людям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книг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нужен, чтобы читать сказки, рассказы и учебники. Благодаря ему дети узнают новые слова, представляют героев и открывают для себя интересные факты о мире.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люди здороваются, знакомятся и вежливо просят о помощи. Простые слова открывают разговор и помогают почувствовать себя рядом с другими людьми, даже если они живут далеко.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заметки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языка можно писать письма, записки, сообщения и поздравления. Несколько строк могут порадовать друга, напомнить о встрече или сказать тёплые слова близким.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спрашивать, уточнять и объяснять. Когда человек задаёт вопрос, он быстрее находит нужную дорогу, узнаёт правило или получает полезный совет.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люди слушают новости, читают объявления и узнают, что происходит вокруг. Это помогает быть в курсе событий и понимать, как живут другие.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праздники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отмечают свои особые дни: семейные, государственные и народные. В такие моменты люди встречаются, поздравляют друг друга и радуются вместе, словно весь дом улыбается.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музыка и танцы помогают передавать настроение народа. Они звучат на праздниках, в школах и на сцене, напоминая детям и взрослым о корнях и истории.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обычаи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любимые блюда, которые готовят дома и на праздниках. Рецепты часто переходят от бабушек и дедушек к внукам и становятся частью семейной памяти.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учат уважать старших, помнить важные события и беречь обычаи своей семьи. Так дети узнают, что история живёт не только в книгах, но и в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и 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возводит дома, а водитель везёт людей и грузы по улицам города. Благодаря их работе появляются новые здания, а жители могут вовремя попасть в школу, магазин или больницу.
</a:t>
            </a:r>
            <a:endParaRPr lang="en-US" sz="99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и пекарь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выращивает зерно, овощи и фрукты, а пекарь превращает муку в ароматный хлеб. Их труд начинается на поле и заканчивается на столе, где собирается вся семья.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 и 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доктор принимает пациентов, а учитель встречает учеников в классе. Один заботится о здоровье, другой помогает узнавать новое. Вместе они делают день спокойнее, полезнее и добрее для многих людей.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жизнь города удобной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человека к стране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место жизни человека входит в более крупные части: от дома до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находить города и страны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землю как бы с высоты. На ней можно увидеть моря, реки, горы, города и границы стран, даже если они находятся очень далеко.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расстояния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карте легко заметить, что одни страны занимают большую территорию, а другие меньше. Она помогает понять, где путь короткий, а где нужно долго ехать или лететь.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 потерь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подсказывает дорогу и помогает не заблудиться. С ней проще найти нужный город, вокзал, реку или музей, будто у тебя в руках умный помощник.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выставке люди показывают книги, рисунки, игрушки и музыку своей страны. Гости слушают, спрашивают и сравнивают. Так появляются новые знакомства, а разные культуры становятся ближе и понятнее.
</a:t>
            </a:r>
            <a:endParaRPr lang="en-US" sz="703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идей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дети стоят рядом и держат флажки разных стран. Они могут говорить на разных языках, но вместе поют, играют и смеются. Дружба легко обходит все границы.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флажками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соревнованиях спортсмены из разных стран выходят на одну площадку и стараются показать лучший результат. После игры они жмут друг другу руки, улыбаются и понимают, что уважение важнее счёта.
</a:t>
            </a:r>
            <a:endParaRPr lang="en-US" sz="687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арене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подружились через границы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не один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живёт в доме или квартире, на улице, в районе, городе и стране. Это как лестница из мест: одно больше другого, и все они связаны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страны разные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городов и стран есть свои названия, символы, здания и традиции. Одни места шумные и большие, другие спокойные и маленькие, но каждое по-своему интересно.
</a:t>
            </a:r>
            <a:endParaRPr lang="en-US" sz="96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есть общее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 всём мире хотят учиться, дружить, работать, заботиться о близких и жить в мире. Эти желания понятны каждому, даже если язык звучит по-разному.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нужно беречь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уважают друг друга, они легче находят общий язык и помогают соседям. Тогда города становятся уютнее, а страны — дружелюбнее, словно большой общий дом.
</a:t>
            </a:r>
            <a:endParaRPr lang="en-US" sz="9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большой и добрый мир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города и страны соединены, как части одной большой картины. Когда мы узнаём друг друга лучше, мир становится понятнее, дружелюбнее и намного интереснее для всех.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2026-05-25T21:39:13Z</dcterms:created>
  <dcterms:modified xsi:type="dcterms:W3CDTF">2026-05-25T21:39:13Z</dcterms:modified>
</cp:coreProperties>
</file>