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4: Deutsch oder Englisch?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языки, которые нужны в школе, поездках и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сравнение языков важно в 7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общаться по всему миру, а немецкий особенно полезен в Европе. Сравнение показывает, какой язык ближе к интересам, поездкам и будущим целям ученика.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95408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английский язык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используют в спорте, на конференциях и в переписке людей из разных стран. Он часто становится общим языком, когда собеседники говорят на разных родных языках.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приложений, меню на сайтах, инструкции к технике и подписи к видео часто написаны по-английски. Поэтому ученик видит этот язык и на уроках, и дома, и в сети.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постоянно встречаются в песнях, фильмах и компьютерных играх. Это помогает узнавать лексику быстрее, даже если слова сначала попадаются только в знакомом 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немецкий язык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— государственный язык Германии, Австрии и Лихтенштейна, а также один из официальных языков Швейцарии, Бельгии и Люксембурга.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немецком работают школы, университеты, музеи, магазины и железные дороги; язык нужен для чтения объявлений, расписаний и указателей.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по Европе немец особенно полезен в обычных ситуациях: в кафе, отеле, на вокзале и при разговоре с местными жителями.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немецкого и английского языков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также показывает, что языки по-разному связаны со школой, работой и путешествиями.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имеет гораздо более широкий мировой охват, а немецкий особенно силён в Европе и соседних странах.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о распространённости языков: английский — около 1,5 млрд пользователей, немецкий — более 100 млн носителей. Актуально для учебных материалов по теме.
</a:t>
            </a:r>
            <a:endParaRPr lang="en-US" sz="4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алфавите без дополнительных знаков, хотя многие слова читаются не так, как пишутся.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алфавите есть особые буквы ä, ö, ü и знак ß, поэтому письменность требует внимания к новым символам.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алфавитах английского и немецкого языков.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 чтение слов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написание часто не подсказывает произношение: слова вроде enough, because и daughter приходится запоминать вместе со звучанием.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чтение обычно более регулярное, поэтому правила помогают быстрее понять, как произнести слово, даже если оно длинное или сложное.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это влияет на чтение вслух и диктанты: в английском важнее слушать и запоминать звучание, а в немецком — точно делить слова на 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грамматические различия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правила требуют разного внимания на уроках.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грамматика обычно требует больше внимания к формам слов, а английская — к устойчивому порядку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грамматика английского и немецкого языков.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узнать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много знакомых слов из игр, фильмов и интернета: game, music, online, school, cool. Такие слова быстро узнаются даже без словаря.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тоже есть международная лексика и слова, похожие на русские: Musik, Hotel, Computer, Familie, Zentrum. Это помогает понимать общий смысл текста.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 написанию не всегда означает одинаковое значение. Поэтому полезно проверять слово в словаре, особенно если оно кажется слишком знакомым.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новые слова запоминаются вместе с контекстом: в предложении, в диалоге или в теме урока, а не отдельно списком.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язык для дальнейшего изучения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интересы и учебные цели чаще ведут к английскому или немецкому.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повседневной жизни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немецком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выходит на улицу и сразу видит знакомые по урокам слова: на остановке, на табличках и на витрине кафе. Он читает расписание, здоровается и без труда находит нужный автобус.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помогает в обычных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магазине, музее и на вокзале немецкий нужен не для сложных текстов, а для простых действий. Достаточно знать несколько фраз, чтобы купить билет, спросить дорогу и понять короткую инструкцию.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 повседневной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телефоне и в 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меню приложений, подписи к видео и названия игр. Он часто встречается в интернете, поэтому ученик видит его почти каждый день.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поездках и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аэропорту, гостинице и туристическом центре английский становится общим языком для людей из разных стран. Простые фразы помогают попросить помощь и уточнить информацию.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кажется сложнее в каждом языке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трудности ощущаются по-разному: один язык требует внимания к звучанию, другой — к форме и месту слова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чаще сложен в чтении и произношении, немецкий — в грамматике. Запоминание слов остаётся важным в обоих случаях.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особенностей языков по материалам урока; условная шкала 1–5, дата не требуется.
</a:t>
            </a:r>
            <a:endParaRPr lang="en-US" sz="6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на уроках немецкого и английского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разыгрывают короткие разговоры в магазине, в школе или в путешествии. Так они тренируют ответы, вопросы и вежливые формулы общения.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читают по предложениям, чтобы отработать произношение, интонацию и понимание содержания. Это помогает заметить, как слово выглядит и как звучит.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тесты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карточки и мини-тесты проверяют, как быстро ученик узнаёт слова, формы и перевод. Такие задания удобно выполнять и на уроке, и дома.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письменные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пишут несколько предложений о себе, семье, хобби или школьном дне. В немецком особенно важно следить за окончаниями и порядком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Лексика: похожие и разные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 общеупотребительная лексика английского и немецкого языков.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слова помогают быстрее узнавать смысл, но их нужно запоминать вместе с произношением и правильным написанием.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ускоряют понимание, но не заменяют внимательность. Даже знакомый корень может звучать иначе и требовать отдельной тренировки.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слова быстрее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маленького списка по 5–10 слов: школа, еда, спорт или друзья. Связанные слова запоминаются легче, чем случайный набор.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Повторить по 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новые слова через день и ещё раз через неделю. Короткие повторения лучше помогают перевести слова из краткой памяти в долговременную.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карточки, подпиши предметы дома и составь мини-диалог. Для немецкого добавляй артикль, а для английского — произношение и пример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нового слова к разговору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переходит от знакомства с лексикой к её использованию в речи.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каждый язык полезнее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чаще связан с глобальной цифровой средой, другой — с повседневной жизнью в европейских странах и учебой в них.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сильнее в интернете и международном общении, немецкий — в Европе и практических поездках. У каждого языка есть своя особая польза.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урока; условная диаграмма для сравнения сфер применения.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сравнения для семиклассника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чаще помогает в интернете, фильмах, играх и путешествиях. Он открывает доступ к большому количеству простых и полезных материалов на каждый день.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особенно важен для поездок по Европе и общения в немецкоязычных странах. Он учит внимательнее относиться к правилам и формам слов.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языка развивают память, расширяют словарный запас и помогают увереннее чувствовать себя на уроках. Чем чаще ученик практикуется, тем быстрее виден прогресс.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не только от сложности, но и от интересов. Если язык связан с личными целями, учиться становится проще и интереснее.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и английский полезны по-разному, поэтому выбирать стоит по своим целям и интересам. Регулярная практика, повторение слов и смелость говорить важнее страха сделать ошибку.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2026-05-25T02:24:26Z</dcterms:created>
  <dcterms:modified xsi:type="dcterms:W3CDTF">2026-05-25T02:24:26Z</dcterms:modified>
</cp:coreProperties>
</file>