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литература: от мифов к первым жанрам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герои, театр и первые историки древней Греции.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устных сказаний к записанным текстам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литература выросла из мифов и песен архаической Греции. Её центрами стали Иония, Афины и острова Эгейского моря, а алфавит, заимствованный у финикийцев, помог сохранить тексты.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широкого письма поэмы и предания запоминали и передавали устно. Так сюжеты о богах, героях и войнах сохранялись от поколения к поколению.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и роль рапсодов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Рапсоды исполняли длинные произведения на праздниках и состязаниях. Им помогали повторяющиеся эпитеты, формулы и устойчивые выражения, которые облегчали память и чтение на слух.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устная традиция стала почвой, на которой вырос древнегреческий эпос. Благодаря ей слушатели узнавали знакомые истории и учились воспринимать большие поэмы как единое целое.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 два великих эпоса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рассказывает о последних днях Троянской войны и о ссоре Ахиллеса с Агамемноном. В центре поэмы — честь, гнев и цена воинской славы.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описывает долгое возвращение Одиссея на Итаку после войны. Здесь особенно важны смекалка, верность дому и испытания на пути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развивались рядом, но их задачи были разными: одни рассказывали о героях, другие — о чувствах и реальной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древнегреческой литературы
</a:t>
            </a:r>
            <a:endParaRPr lang="en-US" sz="289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и драма стали самыми заметными жанрами, а лирика, история и басня дополнили общую картину литературы.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по древнегреческой литературе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Гесиод: труд, порядок и происхождение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«Трудах и днях» он писал о земледелии, честном труде и справедливости. Для него человек должен жить не только смело, но и ответственно.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«Теогонии» Гесиод объяснил происхождение богов и устройство мира. Поэма помогала грекам представить, как из хаоса возникает порядок.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Гесиода мифы связаны с повседневной жизнью. Его произведения учат, что труд и порядок помогают человеку сохранять достоинство и не теряться перед трудностями.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личные чувства и музыка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лирика говорила о любви, дружбе, радости праздника и размышлениях о жизни. В ней особенно ясно слышен голос отдельного человека, а не только рассказчика о великих событиях.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часто исполняли под лиру или кифару, поэтому были важны ритм, звучание и мелодичность. Сапфо, Алкей и Анакреонт показали, что короткое стихотворение может передать сильные чувства и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главные жанры и какие идеи они развивали.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древнегреческой литературы и их вклад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развивал свой жанр по-своему, и вместе они сделали древнегреческую литературу разнообразной и влиятельной.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 Древней Греции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театра в Афинах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вырос из праздников в честь Диониса в VI–V веках до н. э. Сначала это были религиозные обряды, а затем — настоящие сценические представления для 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проходили под открытым небом в больших амфитеатрах. На них собирались тысячи зрителей, а в действии участвовали хор, актёры в масках и ярких костюмах.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стал важной частью жизни афинян, потому что соединял искусство, веру и разговор о судьбе человека. Он учил не только смотреть, но и размышлять.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строилась греческая трагедия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ход трагедии в произведениях Эсхила, Софокла и Еврипида.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сделал трагедию более торжественной: усилил роль хора и показал, что над человеком стоят закон, справедливость и высший порядок, который нельзя нарушать без последствий.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 Еврипид: три великих трагика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сосредоточил внимание на внутреннем выборе героя: его персонажи, как Антигона и Эдип, вынуждены решать, что важнее — долг, семья, совесть или воля правителя.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Еврипид приблизил героев к обычным людям: они сомневаются, спорят, ревнуют и страдают, поэтому трагедия у него звучит особенно психологично и жизненно.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смех, сатира и разговор о жизни полиса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превращал сцену в место острой насмешки: он высмеивал войну, неудачных политиков, пустые обещания и модные идеи, которые казались ему вредными для города.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«Лисистрате» и «Облаках» комизм строится на преувеличении, неожиданных поворотах и смешных образах, но за шутками скрыта серьезная беседа о жизни афинян.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были частью праздников Диониса, но по-разному показывали человека: через страдание и конфликт или через смех и сатиру.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различаются трагедия и комедия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трагедия и комедия родились из одной театральной традиции, но выражали разные стороны жизни полиса.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древнегреческой литературы и театра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описывал греко-персидские войны широко и увлекательно: он включал рассказы о народах, обычаях, дорогах и удивительных событиях, поэтому его чтение похоже на путешествие.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цель была не только сообщить факты, но и показать, как связаны войны, характеры людей и жизнь разных стран, поэтому в тексте много наблюдений и легенд.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Фукидид писал строже: он стремился объяснить причины Пелопоннесской войны, проверял сведения и избегал сказочного материала, чтобы сделать рассказ точнее.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заложили разные способы исторического письма: один — живой и широкий, другой — точный и аналитический, и оба повлияли на европейскую традицию.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литература: Геродот и Фукидид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жанров по их теме и особенностям.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древнегреческой литературы и их признаки
</a:t>
            </a:r>
            <a:endParaRPr lang="en-US" sz="257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греков почти каждый жанр имел свою задачу: рассказывать, переживать, спорить, смеяться или объяснять события.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древнегреческой литературы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в литературе: боги, герои и объяснение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вроде Геракла, Персея и Одиссея показывали, как человек проходит испытания, преодолевает опасность и доказывает свою смелость, ум и выносливость.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Зевсе, Афине, Аполлоне и Гере помогали древним грекам объяснять природные явления, происхождение мира и порядок, по которому живут люди и боги.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делала мифы яркими и запоминающимися: чудеса, повторяющиеся сюжеты и сильные образы помогали передавать их из поколения в поколение.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книги и чтение в Древней Греции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 Древней Греции были свитками из папируса, а позже пергамента; текст писали без пробелов, поэтому читать нужно было внимательно и с опытом.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часто читали вслух, потому что литература жила не только в записи, но и в звучании; сохранность текстов зависела от переписчиков и библиотек.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сюжеты не исчезли: их переписывали, пересказывали и заново открывали в разные эпохи европейской культуры.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древнегреческой литературы на Европу
</a:t>
            </a:r>
            <a:endParaRPr lang="en-US" sz="268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древнегреческой литературы усиливалось с течением времени и стало частью образования, искусства и массовой культуры.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европейской литературы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что вопросы о выборе, долге, справедливости и ответственности не устаревают: люди по-прежнему сталкиваются с ними в жизни, школе и обществе.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книги, фильмы и мультфильмы используют знакомые сюжеты о герое-путешественнике, трудном испытании или споре между личным чувством и правилом.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произведения учат читать внимательно: замечать характер героя, его мотивы и последствия поступков, а не только сам сюжет.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остаются важными и потому, что они показывают, как литература может объяснять мир, задавать вопросы и помогать человеку думать о себе.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древнегреческая литература важна сегодня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литература соединила мифы, поэзию, театр и историю и стала основой многих жанров. Ее сюжеты и идеи по-прежнему помогают нам понимать человека и мир.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литература: начало большой традиции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2026-05-23T02:54:32Z</dcterms:created>
  <dcterms:modified xsi:type="dcterms:W3CDTF">2026-05-23T02:54:32Z</dcterms:modified>
</cp:coreProperties>
</file>