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image" Target="../media/image-10-15.png"/><Relationship Id="rId16" Type="http://schemas.openxmlformats.org/officeDocument/2006/relationships/image" Target="../media/image-10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соседи на Западе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со странами, которые живут рядом с Россией на западе.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соседи России на карте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западе от России находятся Норвегия, Финляндия, Эстония, Латвия, Литва, Польша и Беларусь. Эти страны близки друг к другу и к нашей стране, поэтому их называют соседями. Между ними есть границы, дороги, реки и много общих историй.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Фьорды Норвегии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Норвегия встречает путешественников высокими скалами и узкими морскими заливами — фьордами. Здесь особенно красиво у воды, где маленькие домики стоят рядом с тёмными камнями и спокойным морем. Столица страны — Осло, большой и современный город.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озёра Финляндии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Финляндия известна густыми лесами и множеством озёр, которые словно рассыпаны по всей стране. Летом здесь приятно гулять, а зимой всё покрывается снегом. Столица Финляндии — Хельсинки, город у моря, где легко почувствовать северный воздух.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зима и спорт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обеих странах зимы бывают холодными, поэтому люди надевают тёплую одежду и любят кататься на лыжах и коньках. Снег здесь не мешает жизни, а, наоборот, делает её особенно активной. Север умеет удивлять красотой и бодростью.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Норвегия и Финляндия: северные соседи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57493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Прибалтики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Эстония, Латвия и Литва находятся рядом друг с другом и вместе называются странами Прибалтики. Их легко найти на карте у берега Балтийского моря.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357493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рядом с морем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этих стран — Таллин, Рига и Вильнюс. Это важные города, где есть музеи, площади, старинные здания и оживлённые улицы.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30286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местах сохранились башни, крепости и узкие улочки. Они напоминают о прошлом и выглядят так, будто сами умеют рассказывать истории.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86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берег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Балтийского моря часто дуют свежие ветры. На берегах можно увидеть песок, волны и чайек, которые любят сопровождать прогулки по побережью.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Эстония, Латвия и Литва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Польша: большой сосед России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15251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Польша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расположена к западу от Беларуси и Калининградской области России. Это большая европейская страна, которую легко найти на карте между соседями и Балтийским морем.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679714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и известные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Польши — Варшава, а один из самых известных городов — Краков. В них много музеев, площадей, школ и красивых зданий, которые привлекают гостей.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44177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больших городах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Польше есть крупные дороги, заводы, школы и современные кварталы. Здесь живут люди разных профессий, а города постоянно растут и становятся ещё удобнее.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7008640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на севере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Польши выходит к Балтийскому морю. Там можно увидеть порты, корабли, набережные и морское побережье, где особенно приятно гулять в тёплый день.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Беларусь: самый близкий сосед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24404" y="1180250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Россией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Беларусь граничит с Россией и считается самым близким западным соседом. Между странами много общих дорог, а расстояние между городами часто совсем небольшое.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404" y="3065035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Минск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Беларуси — Минск. Это крупный и красивый город, где есть широкие улицы, площади, парки и важные здания, нужные для жизни страны.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41379" y="1180250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Беларуси много равнин, лесов, рек и озёр. Здесь много зелёных мест, где можно отдыхать, гулять и наблюдать за природой в любое время года.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941379" y="3065035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России и Беларуси часто хорошо понимают друг друга. Этому помогают общая история, близкие традиции и дружеские связи между людьми и семьями.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соседние страны связаны между собой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люди и товары перемещаются между Россией и соседними странами через границу.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у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Балтийское море соединяет Эстонию, Латвию, Литву и Польшу с другими странами. В морских портах грузят товары, рыбу и разные вещи, нужные людям. На причалах стоят краны, а рядом тихо покачиваются корабли.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Маяки и берег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моря часто можно увидеть маяки. Они помогают кораблям не сбиться с пути, особенно когда на воде ветер и волны. На берегу встречаются песок, дюны и чайки, которые любят смотреть на людей сверху.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 повседневная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жителей побережья море — не только красивый вид, но и важная часть жизни. Оно помогает перевозить грузы, развивать города и принимать гостей. Прогулка у воды всегда звучит как маленькое приключение.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Балтийское море помогает соседям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погода бывает у западных соседей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351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зима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западной части Европы зима часто бывает длинной, снежной и холодной. Люди надевают тёплые куртки, шапки и перчатки, чтобы гулять без дрожи.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1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Прохладное лето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погода здесь обычно не очень жаркая. Это удобно для прогулок, поездок и игр на улице, но иногда всё равно нужен лёгкий плащ на случай ветра.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378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у моря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Балтийского моря погода может быстро меняться. Сегодня светит солнце, а завтра уже дует сильный ветер, поэтому берег всегда немного похож на капризного шалуна.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8378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 в лесах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лесных районах дождей бывает больше, чем в тёплых странах. Из-за этого там растут густые деревья, а земля часто остаётся влажной и мягкой.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6962" y="1534516"/>
            <a:ext cx="310200" cy="24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16887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76924" y="1534516"/>
            <a:ext cx="310200" cy="2481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56824" y="1534516"/>
            <a:ext cx="310200" cy="24816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896774" y="1503496"/>
            <a:ext cx="310200" cy="3102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соседние страны
</a:t>
            </a:r>
            <a:endParaRPr lang="en-US" sz="2500" dirty="0"/>
          </a:p>
        </p:txBody>
      </p:sp>
      <p:sp>
        <p:nvSpPr>
          <p:cNvPr id="1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405988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семьях берегут праздники, угощения и добрые обычаи. Такие традиции помогают детям чувствовать связь с родным домом и своей страной.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3885912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ценят леса, озёра, море и чистый воздух. Поэтому многие стараются беречь парки, не мусорить и заботиться о животных.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21459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учёба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 соседних странах ходят в школу, учат языки, историю и природу. Учёба помогает лучше понимать мир и уважать труд учителей.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56258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языки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соседних странах говорят на разных языках, но уважение и улыбка понятны везде. Это помогает людям легко находить общий язык.
</a:t>
            </a:r>
            <a:endParaRPr lang="en-US" sz="1200" dirty="0"/>
          </a:p>
        </p:txBody>
      </p:sp>
      <p:sp>
        <p:nvSpPr>
          <p:cNvPr id="24" name="Text 6"/>
          <p:cNvSpPr txBox="1"/>
          <p:nvPr/>
        </p:nvSpPr>
        <p:spPr>
          <a:xfrm>
            <a:off x="736580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крепости, соборы и музеи напоминают о прошлом Европы. Они помогают понять, как жили люди раньше и почему города стали такими красивыми.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7805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западных соседей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16874" y="1180300"/>
            <a:ext cx="2356084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Осло и Хельсинки
</a:t>
            </a:r>
            <a:pPr algn="l" indent="0" marL="0">
              <a:lnSpc>
                <a:spcPct val="100000"/>
              </a:lnSpc>
              <a:buNone/>
            </a:pPr>
            <a:r>
              <a:rPr lang="en-US" sz="60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Европы находятся Осло и Хельсинки — столицы Норвегии и Финляндии. Это крупные и удобные города, где работают государственные учреждения, музеи, вокзалы и важные школы.
</a:t>
            </a:r>
            <a:endParaRPr lang="en-US" sz="1305" dirty="0"/>
          </a:p>
        </p:txBody>
      </p:sp>
      <p:sp>
        <p:nvSpPr>
          <p:cNvPr id="12" name="Text 3"/>
          <p:cNvSpPr txBox="1"/>
          <p:nvPr/>
        </p:nvSpPr>
        <p:spPr>
          <a:xfrm>
            <a:off x="516874" y="2410325"/>
            <a:ext cx="2356084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Балтийские столицы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Таллин, Рига и Вильнюс — столицы Эстонии, Латвии и Литвы. Эти города славятся старинными кварталами, башнями и площадями, где история словно здоровается с современными домами.
</a:t>
            </a:r>
            <a:endParaRPr lang="en-US" sz="1251" dirty="0"/>
          </a:p>
        </p:txBody>
      </p:sp>
      <p:sp>
        <p:nvSpPr>
          <p:cNvPr id="13" name="Text 4"/>
          <p:cNvSpPr txBox="1"/>
          <p:nvPr/>
        </p:nvSpPr>
        <p:spPr>
          <a:xfrm>
            <a:off x="516874" y="3640351"/>
            <a:ext cx="2356084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Польша: Варшава
</a:t>
            </a:r>
            <a:pPr algn="l" indent="0" marL="0">
              <a:lnSpc>
                <a:spcPct val="100000"/>
              </a:lnSpc>
              <a:buNone/>
            </a:pPr>
            <a:r>
              <a:rPr lang="en-US" sz="63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Варшава — столица Польши и один из самых известных городов страны. Здесь есть большие улицы, школы, театры, музеи и места, где удобно учиться, работать и встречаться людям.
</a:t>
            </a:r>
            <a:endParaRPr lang="en-US" sz="1352" dirty="0"/>
          </a:p>
        </p:txBody>
      </p:sp>
      <p:sp>
        <p:nvSpPr>
          <p:cNvPr id="14" name="Text 5"/>
          <p:cNvSpPr txBox="1"/>
          <p:nvPr/>
        </p:nvSpPr>
        <p:spPr>
          <a:xfrm>
            <a:off x="3265337" y="1180300"/>
            <a:ext cx="2356084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 — столица Беларуси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 — столица Беларуси и самый крупный город страны. В нём расположены важные учреждения, широкие проспекты, парки и культурные центры, которые делают город понятным и гостеприимным.
</a:t>
            </a:r>
            <a:endParaRPr lang="en-US" sz="1252" dirty="0"/>
          </a:p>
        </p:txBody>
      </p:sp>
      <p:sp>
        <p:nvSpPr>
          <p:cNvPr id="15" name="Text 6"/>
          <p:cNvSpPr txBox="1"/>
          <p:nvPr/>
        </p:nvSpPr>
        <p:spPr>
          <a:xfrm>
            <a:off x="3265337" y="2410325"/>
            <a:ext cx="2356084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на карте
</a:t>
            </a:r>
            <a:pPr algn="l" indent="0" marL="0">
              <a:lnSpc>
                <a:spcPct val="100000"/>
              </a:lnSpc>
              <a:buNone/>
            </a:pPr>
            <a:r>
              <a:rPr lang="en-US" sz="56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отметить столицы на карте Европы, сразу видно, как близко расположены соседние страны. Такая карта помогает запомнить названия городов и лучше представить их положение рядом с Россией.
</a:t>
            </a:r>
            <a:endParaRPr lang="en-US" sz="120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520974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языки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соседних странах говорят по-разному, но это не мешает людям понимать главное. Добрая интонация, спокойный тон и уважительный взгляд помогают наладить разговор даже без длинного перевода.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520974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и улыбка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приветствие, улыбка и аккуратное поведение важны в любой стране. Такие простые вещи показывают, что человек уважает других и умеет вести себя в гостях.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823199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 школах изучают историю, природу и культуру своей родины. В семьях бережно хранят песни, сказки, праздники и народные костюмы, чтобы передавать их следующим поколениям.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23199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 уважение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правилам помогает людям жить спокойно и дружно. Когда все соблюдают порядок, слушают друг друга и говорят добрые слова, соседство становится намного приятнее.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Языки, вежливость и добрые слова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к западным соседям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показывает, как поездка из России в соседнюю страну превращается в знакомство с новым городом и его жизнью.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места и памятники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городах западных соседей появлялись крепости, стены и башни. Они защищали жителей и помогали городу расти вокруг безопасного центра.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площади и улицы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возникали широкие площади, соборы и торговые улицы. Здесь проходила городская жизнь, а дома становились всё красивее и удобнее.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Сохранённая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старые кварталы сохранились до наших дней. Теперь люди могут гулять по ним и видеть, как жили жители раньше.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исторические места стали важной частью городов. Они напоминают о прошлом, привлекают гостей и помогают бережно относиться к культурному наследию.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леса и камни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можно увидеть хвойные леса, большие валуны и суровые скалы. Между деревьями прячутся озёра, а воздух кажется особенно свежим. Такие места выглядят спокойно, как будто природа решила говорить шёпотом.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холмы и поля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и западнее пейзаж становится мягче: появляются поля, холмы и широкие реки. По берегам удобно строить города и мосты, а по лугам гуляет ветер. Здесь природа кажется очень просторной и дружелюбной.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лесах живут лоси, олени, бобры и разные птицы. Они находят пищу, строят жилища и прячутся от холода. Если смотреть внимательно, можно заметить следы животных на тропинках и у воды.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западных соседей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соседство делает границы не только линиями на карте, но и местом для встреч, поездок и совместных дел.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западных соседей России в материалах презентации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находятся рядом с Россией на западной стороне и помогают людям общаться, ездить в гости и вести торговлю.
</a:t>
            </a:r>
            <a:endParaRPr lang="en-US" sz="5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добрые отношения с соседями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простые правила уважительного общения между людьми и странами.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западных соседях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351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Рядом, но разные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соседи России отличаются по языку, размерам стран и природным условиям. Но всех их объединяет близость к нашей стране и общая жизнь по соседству.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1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страны есть свои столицы, моря, леса, озёра и старинные города. Поэтому путешествие по соседям похоже на увлекательную экскурсию с неожиданными открытиями.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378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людям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темы проста: рядом с нами живут другие народы, и к ним нужно относиться внимательно, доброжелательно и по-дружески, без лишней серьёзности.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8378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помогают дружбе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знаем названия стран, их столицы и особенности, нам легче понимать соседей. А понимание, как известно, — лучший помощник хороших отношений.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368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на западе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сразу видно, что западная граница России проходит рядом с Норвегией, Финляндией, Эстонией, Латвией, Литвой, Польшей и Беларусью. Такое изображение помогает увидеть соседей в одном общем пространстве Европы.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6082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Карта, которая объясняет всё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показывает страны, моря и границы так, чтобы их было легко сравнить. Если внимательно посмотреть на западную часть России, можно быстро понять, где заканчивается одна страна и начинается другая.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соседи России на карте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зачем знать своих соседей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западных соседей России, мы лучше понимаем карту, историю и людей рядом с нами. Это помогает дружить, уважать различия и беречь мир вокруг.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2026-05-26T11:04:32Z</dcterms:created>
  <dcterms:modified xsi:type="dcterms:W3CDTF">2026-05-26T11:04:32Z</dcterms:modified>
</cp:coreProperties>
</file>