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обзор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Past Continuous: действие в процессе, а не просто факт прошлого.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показывает, что в прошлом действие было в разгаре. Его используют, когда важно, что происходило в момент времени или на фоне другого события.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Незавершённое действие в прошлом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времени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Процесс, а не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работает как стоп-кадр: мы видим не итог, а сам процесс, который уже шёл в прошлом и ещё не завершился.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во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I was reading at 8 p.m. важен момент, когда чтение происходило. Это помогает представить действие как часть прошлого, а не как отдельный факт.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 ходе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мысль сосредоточена на ходе действия, Past Continuous звучит естественно. Он особенно полезен, когда нужно описать фон для другого 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линия: процесс и точка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действия
</a:t>
            </a:r>
            <a:pPr algn="l" indent="0" marL="0">
              <a:lnSpc>
                <a:spcPct val="150000"/>
              </a:lnSpc>
              <a:buNone/>
            </a:pPr>
            <a:r>
              <a:rPr lang="en-US" sz="10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занимает в прошлом продолжительный участок времени. Мы видим действие как линию, которая тянется, а не как один короткий момент.
</a:t>
            </a:r>
            <a:endParaRPr lang="en-US" sz="1087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и прерывание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часто вводит событие, которое прерывает другой процесс или происходит в его рамках. Это помогает связать длительное действие и короткое событие.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линии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обычно отмечает короткое или завершённое событие. Оно выглядит как точка на линии времени и не показывает процесс внутри момента.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вместе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действия идут одновременно, they may overlap in time. В таких предложениях легко увидеть, что оба процесса происходили параллельно.
</a:t>
            </a:r>
            <a:endParaRPr lang="en-US" sz="11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69" y="14404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4394" y="14404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5119" y="144045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5844" y="1440450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96569" y="1440450"/>
            <a:ext cx="197925" cy="2262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Past Continuous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at точным временем помогают понять, что действие уже шло в определённый момент: at 5 o’clock, at 7 p.m. или at that moment.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 evening, all day и all night подчёркивают длительность. Они подсказывают, что речь идёт не об одном факте, а о продолжающемся действии.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часто показывает одновременность двух процессов. Оно помогает увидеть, что оба действия происходили в прошлом параллельно, без паузы между ними.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связывает процесс с коротким событием. Обычно оно указывает, что длительное действие уже шло, а потом произошло что-то неожиданное или заметное.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помогает описать действие внутри более широкого периода: during the lesson, during the storm. Так легче понять, что процесс происходил на фоне другого времени.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форма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 проста: was/were + смысловой глагол с окончанием -ing. Именно эта связка показывает, что действие было в процессе.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was и were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was обычно употребляются I, he, she, it. С were — you, we, they. Выбор вспомогательного глагола зависит от подлежащего.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 -ing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вспомогательного глагола ставится смысловой глагол в форме -ing: was working, were playing, was studying. Окончание показывает длительность действия.
</a:t>
            </a:r>
            <a:endParaRPr lang="en-US" sz="10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Утверждение, отрицание, вопрос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
</a:t>
            </a:r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утверждении порядок слов остаётся обычным: подлежащее, was/were и глагол с -ing. Так получается She was doing homework.
</a:t>
            </a:r>
            <a:endParaRPr lang="en-US" sz="1294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5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после was/were добавляется not. Форма становится She was not doing homework, а в разговорной речи часто сокращается до wasn’t.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5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was/were ставится перед подлежащим. Получается Was she doing homework? , то есть вспомогательный глагол выходит на первое место.
</a:t>
            </a:r>
            <a:endParaRPr lang="en-US" sz="1277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5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тоже строятся по шаблону: Yes, she was. No, she wasn’t. Они помогают отвечать быстро и грамотно, не повторяя всё предложение.
</a:t>
            </a:r>
            <a:endParaRPr lang="en-US" sz="12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глаголы с -ing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Немой e
</a:t>
            </a:r>
            <a:pPr algn="l" indent="0" marL="0">
              <a:lnSpc>
                <a:spcPct val="150000"/>
              </a:lnSpc>
              <a:buNone/>
            </a:pPr>
            <a:r>
              <a:rPr lang="en-US" sz="110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 обычно исчезает: bake → baking, make → making, write → writing. Так слово сохраняет правильную основу для формы с -ing.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добавление
</a:t>
            </a:r>
            <a:pPr algn="l" indent="0" marL="0">
              <a:lnSpc>
                <a:spcPct val="150000"/>
              </a:lnSpc>
              <a:buNone/>
            </a:pPr>
            <a:r>
              <a:rPr lang="en-US" sz="119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глаголы просто добавляют -ing: go → going, read → reading, play → playing. Это самый частый и самый простой случай.
</a:t>
            </a:r>
            <a:endParaRPr lang="en-US" sz="1190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коротких слов с ударением на последний слог удвоение встречается особенно часто. Это помогает сохранить правильное чтение и звучание слова.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 образцу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запоминать форму вместе с глаголом, а не отдельно. Тогда writing, making и going будут вспоминаться быстрее и без ошибок.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конце стоит согласная + гласная + согласная, последняя согласная часто удваивается: sit → sitting, swim → swimming, run → running.
</a:t>
            </a:r>
            <a:endParaRPr lang="en-US" sz="11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ошибки и ловушки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буква e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писать writeing или makeing. Перед -ing немое e обычно убирается, поэтому правильно writing и making.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удвоение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ловушка — удваивать согласную не там, где нужно: makking или swiming. Удвоение зависит от строения слова, а не от случайного выбора.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was/were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was/were и пишут I working. Для Past Continuous обязательно нужен вспомогательный глагол, иначе форма становится неправильной.
</a:t>
            </a:r>
            <a:endParaRPr lang="en-US" sz="1042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ставить обычную форму прошедшего времени вместо -ing: he was read вместо he was reading. Здесь нужна именно длительная форма.
</a:t>
            </a:r>
            <a:endParaRPr lang="en-US" sz="1042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тоже легко спутать: правильно Was he reading? , а не He was reading?. Вопрос строится перестановкой was/were перед подлежащим.
</a:t>
            </a:r>
            <a:endParaRPr lang="en-US" sz="10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нужна, чтобы показать: в указанную минуту действие уже длилось и не было завершено.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форма помогает увидеть процесс в конкретный момент прошлого.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языка: Past Continuous (общепринятое правило)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могут идти одновременно в одном прошлом моменте — именно это и передаёт Past Continuous.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можно показать как происходящие параллельно.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времени помогает увидеть, что процесс уже шёл и ещё не завершился.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в прошлом выделяет действие как незавершённое.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выбрать while, а когда when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том, что while соединяет два процесса, а when показывает процесс и событие в прошлом.
</a:t>
            </a:r>
            <a:endParaRPr lang="en-US" sz="12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формы отвечают на разные задачи: процесс или завершённый факт.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нужен для незавершённого действия, а Past Simple — для факта или завершённого события; вместе они часто описывают одну ситуацию.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слайда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по смыслу и 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примеры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и 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Past Continuous задаёт длительный фон: действие уже шло, когда произошло короткое событие. Такая пара помогает увидеть, что важнее было не завершение, а момент прерывания.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оба действия разворачивались одновременно, но одно из них оказалось событием, которое вошло в уже идущую ситуацию. Это типичный случай для while и when.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прерывание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 особенно полезен для запоминания: долгий процесс прерывается неожиданным событием. Именно такой контраст чаще всего встречается в текстах и диалогах.
</a:t>
            </a:r>
            <a:endParaRPr lang="en-US" sz="10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учеников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was/were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забывают форму was или were и пишут I working. Без вспомогательного глагола Past Continuous не образуется, поэтому шаблон нужно проверять в первую очередь.
</a:t>
            </a:r>
            <a:endParaRPr lang="en-US" sz="967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использовать обычную форму прошедшего времени вместо глагола с окончанием -ing. В Past Continuous действие должно быть показано как продолжающееся, а не завершённое.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вопроса важно поставить was или were перед подлежащим. Форма Was he working? верна, а He was working? остаётся обычным утверждением и не является вопросом.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написании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тоже влияет на ответ: писать нужно reading, making, sitting, swimming. Ошибки в -ing легко заметить, если помнить правило о немой e и удвоении согласной.
</a:t>
            </a:r>
            <a:endParaRPr lang="en-US" sz="10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слайда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1: multiple-choice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форму, которая показывает действие как процесс в прошлом. Вариант B подходит, потому что есть точное время и длительность действия.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Правильным является только Past Continuous: оно соответствует длительному действию в прошлом. Остальные варианты не совпадают с контекстом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2: вставь форму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was reading at 7 p.m. Здесь нужен was, потому что подлежащее she стоит в единственном числе, а reading показывает действие в процессе.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were playing when I arrived. С подлежащим they используется were, а форма playing подчёркивает, что действие продолжалось до момента прихода.
</a:t>
            </a:r>
            <a:endParaRPr lang="en-US" sz="1077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not sleeping during the storm. Отрицание строится с was not или wasn’t, а смысловой глагол остаётся с окончанием -ing.
</a:t>
            </a:r>
            <a:endParaRPr lang="en-US" sz="11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325" y="23574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вопрос, вынеси was перед подлежащим: Was he listening to music? Это меняет порядок слов, но сохраняет смысл действия в прошлом.
</a:t>
            </a:r>
            <a:endParaRPr lang="en-US" sz="1173" dirty="0"/>
          </a:p>
        </p:txBody>
      </p:sp>
      <p:sp>
        <p:nvSpPr>
          <p:cNvPr id="6" name="Text 1"/>
          <p:cNvSpPr txBox="1"/>
          <p:nvPr/>
        </p:nvSpPr>
        <p:spPr>
          <a:xfrm>
            <a:off x="4952475" y="23574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5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добавь not после was: He wasn’t listening to music. Такая схема подходит для любого подлежащего, если глагол стоит в форме -ing.
</a:t>
            </a:r>
            <a:endParaRPr lang="en-US" sz="1242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3: вопрос и отрицание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показывает не просто прошлое, а движение внутри него: процесс, фон и одновременность. Если помнить форму was/were + V-ing и различать when и while, ошибки становятся редкими.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нужно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2026-07-25T15:55:07Z</dcterms:created>
  <dcterms:modified xsi:type="dcterms:W3CDTF">2026-07-25T15:55:07Z</dcterms:modified>
</cp:coreProperties>
</file>