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Некрасов — поэт о народной жизни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Алексеевич Некрасов (1821–1878) писал о жизни простых людей: труде, бедности, справедливости и Родине.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во время Некрасова и почему его стихи были важны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жил в XIX веке, когда в России было крепостное право. В 1861 году крепостных освободили, но труд и нужда остались. Поэтому писатели все чаще говорили о народной жизни — и Некрасов стал заметным поэтом, который писал о простом человеке.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декабря 1821 года — рождение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родился в городе Немирове. С этого начинается его путь, который позже приведет к поэзии о народе и его судьбе.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имении Грешнево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детства он провел в имении Грешнево в Ярославской губернии. Там он рано увидел тяжелую жизнь крестьян и суровость помещичьего быта.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как основа будущих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и переживания стали основой его поэм и стихов. Он писал так, будто внимательно слушал судьбы людей и запоминал детали их жизни.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Некрасова в Ярославской губернии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годы: бедность и первые шаги в литературе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 и трудное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1838 году Некрасов приехал в Петербург и начал учиться как вольнослушатель. Денег почти не было: он часто испытывал нужду и брался за разные подработки.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Учеба, подработки и первые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он всерьез начал писать стихи, рассказы и статьи. Трудная жизнь помогла ему глубже понять судьбу простых людей и точнее передать ее в словах.
</a:t>
            </a:r>
            <a:endParaRPr lang="en-US" sz="17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как редактор и помощник молодых писателей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1847 года Некрасов работал в журнале «Современник», а затем — в «Отечественных записках». Он был не просто автором, а человеком, который следил за тем, что публикуют в литературе.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поддерживал молодых писателей и помогал им печататься. В его редакторской работе особенно ценилось то, что произведения говорят о жизни страны и ее проблемах.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журнальной деятельности Некрасов стал важной фигурой русской литературы. Он соединял интерес к искусству с вниманием к общественной жизни и судьбе обычных людей.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Некрасова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основных тем, в его стихах часто звучат сочувствие, тревога за людей и надежда на справедливость.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перечислены по содержанию творчества Некрасова; числа в диаграмме — условные (точных подсчетов в источнике нет).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народная жизнь — центр внимания поэта, а остальные мотивы помогают раскрывать ее с разных сторон.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о крестьянах и тяжелой жизни народа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«Размышления у парадного подъезда» и «Железная дорога», а также в поэме «Кому на Руси жить хорошо» показаны бедность, тяжелый труд и несправедливость. Герои сталкиваются с трудными обстоятельствами ежедневно.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о крестьянах как о главных героях своей поэзии. Его тексты заставляют читателя всмотреться в то, что часто скрыто за обычными словами о «простых людях».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произведениях сочетаются конкретные картины жизни и размышления о причинах бед. Автор не ограничивается описанием — он подводит к мысли о том, что мир должен быть честнее.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Читая Некрасова, люди видели, насколько трудно жилось народу. Сострадание в его стихах не случайно: поэт стремился говорить правду, которую трудно было услышать.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русской женщины в произведениях Некрасова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поэмах «Мороз, Красный нос» и «Русские женщины» Некрасов создал сильные образы женщин. Его героини терпеливы, умеют много работать и сохраняют достоинство даже в самых тяжелых обстоятельствах.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женская судьба связана с заботой о семье, верностью и внутренней силой. Он показывает, как любовь и ответственность помогают выдержать испытания и не потерять себя.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2022107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375" y="2017307"/>
            <a:ext cx="40425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650" y="2067347"/>
            <a:ext cx="452400" cy="361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«Кому на Руси жить хорошо»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35950" y="2646501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строится вокруг семи мужиков, которые отправляются в путь, чтобы понять, кому на Руси живется хорошо. Их дорога превращается в большое путешествие по жизни.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0772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семи мужиков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30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есть наблюдения о быте деревни: что происходит на улицах, как ведутся разговоры, какие заботы волнуют людей. Это помогает почувствовать реальность эпохи.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95055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Картины деревенской жизни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650" y="2646375"/>
            <a:ext cx="2315700" cy="19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передает манеру речи простых людей: в тексте много народных слов и выражений. Благодаря этому звучание поэмы становится живым и близким читателю.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823900" y="2031259"/>
            <a:ext cx="17745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и народная речь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792511"/>
            <a:ext cx="3765900" cy="23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произведения Некрасова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главных темах: бедность, труд, подвиг и поиск правды о жизни народа.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тексты связаны с жизнью народа и честным взглядом на ее трудности, поэтому они так хорошо запоминаются и актуальны для понимания XIX века.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А. Некрасова.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стихов Некрасова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писал простым, живым и понятным языком, чтобы мысль доходила без лишних объяснений. Он часто выбирал слова и обороты, близкие речи обычных людей, делая стих «своим».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заметны повторы, песенные интонации и резкие противопоставления: то есть строки будто подчеркивают главное. Такой прием помогает запомнить текст и усиливает эмоциональный удар.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звучанию произведения Некрасова легко читаются вслух и хорошо запоминаются. Читатель быстро понимает настроение автора: сочувствие, тревогу или надежду — без «сухих» выводов.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Некрасова как поэта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переезды → жизненный опыт → интерес к судьбе простых людей → работа в журналах → поэтическое признание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жил и писал в 1821–1878 годах, и его поэзия постоянно откликалась на проблемы народа своего времени.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1821–1878
</a:t>
            </a:r>
            <a:endParaRPr lang="en-US" sz="6470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стал временем, когда голос литературы особенно громко звучал в обществе и вопросах справедливости.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А. Некрасова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звучат в лирике Некрасова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стихотворение соединяет несколько мотивов: тревога за людей неожиданно переходит в протест и затем — в надежду на справедливость.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А. Некрасова; выделение ключевых мотивов по смыслу текстов (без статистического подсчёта).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чувствует, что эти настроения не случайны: они складываются в цельную «гуманную позицию», где сочувствие сочетается с верой в достоинство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00" y="1424527"/>
            <a:ext cx="4116600" cy="1547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150" y="1424527"/>
            <a:ext cx="4116600" cy="15477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стихах Некрасова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510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поля и леса в стихах Некрасова «разговаривают» с людьми: они отражают ожидание, усталость или спокойную радость. Деревни и дальние пространства помогают увидеть судьбу героя шире, чем один день. Даже в грустных строках природа оставляет место для тепла и смысла.
</a:t>
            </a:r>
            <a:endParaRPr lang="en-US" sz="1096" dirty="0"/>
          </a:p>
        </p:txBody>
      </p:sp>
      <p:sp>
        <p:nvSpPr>
          <p:cNvPr id="11" name="Text 3"/>
          <p:cNvSpPr txBox="1"/>
          <p:nvPr/>
        </p:nvSpPr>
        <p:spPr>
          <a:xfrm>
            <a:off x="538635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леса и тихая радость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35950" y="3777276"/>
            <a:ext cx="36999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у Некрасова становится не просто пейзажем, а испытанием для человека. Когда герои идут в холод и усталость, природа поддерживает настроение: помогает почувствовать одиночество и внутреннюю борьбу. В таких картинах появляется и тонкая надежда — дойти до лучшего.
</a:t>
            </a:r>
            <a:endParaRPr lang="en-US" sz="1096" dirty="0"/>
          </a:p>
        </p:txBody>
      </p:sp>
      <p:sp>
        <p:nvSpPr>
          <p:cNvPr id="13" name="Text 5"/>
          <p:cNvSpPr txBox="1"/>
          <p:nvPr/>
        </p:nvSpPr>
        <p:spPr>
          <a:xfrm>
            <a:off x="1077200" y="3281250"/>
            <a:ext cx="31587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и тяжесть пути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укрепил традицию, где поэзия говорит о народной жизни прямо и честно. Он показал, что стихотворная форма может быть продолжением разговора общества о справедливости.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манера вдохновила многих авторов обращаться к «простому человеку» как к главному герою. Писатели стали внимательнее к труду, бедности и повседневным испытаниям, не пряча острых тем.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произведения Некрасова помогают понять XIX век не через сухие сведения, а через живые картины. Так литература становится способом увидеть связь между историей и реальными судьбами людей.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также доказал, что выразительность рождается из точности: наблюдение за жизнью и сочувствие работают вместе. Его опыт сделал гражданскую поэзию более убедительной и близкой читателю.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Некрасов повлиял на русскую литературу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40170" y="1345200"/>
            <a:ext cx="3863760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в жизни Некрасова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показывают, как жизненный опыт Некрасова связан с развитием его литературного пути и с переменами в стране.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Н. А. Некрасова.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 и поздние общественные перемены соединились в его творчестве: поэт писал о проблемах людей, которые особенно остро ощущались на переломе эпох.
</a:t>
            </a:r>
            <a:endParaRPr lang="en-US" sz="14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6450" y="1659275"/>
            <a:ext cx="525600" cy="52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9350" y="1659275"/>
            <a:ext cx="5256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82250" y="1659275"/>
            <a:ext cx="525600" cy="5256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жизнь и тяжелые испытания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91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и изнурение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последние годы Некрасов тяжело болел и все равно продолжал работать. Это делало его тексты более серьезными и грустными: в них сильнее ощущается личная цена времени и труда.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23190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Денежные трудности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23190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не раз сталкивался с нехваткой средств и приходилось думать о заработке. Жизненная необходимость помогла ему глубже понять, каково это — жить с постоянным напряжением и ограничениями.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6104650" y="2252400"/>
            <a:ext cx="2680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до конца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6104650" y="2682325"/>
            <a:ext cx="2680200" cy="12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сил оставалось немного, он продолжал создавать и править произведения. Такой упор превращал личные переживания в художественную ответственность перед читателем и перед темами народной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Некрасов важен для школьников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Некрасова учат замечать чужую боль и относиться к людям бережно. Он показывает, что страдание не «далеко», а рядом, и к нему нельзя проходить мимо.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также заставляет думать о справедливости. Его тексты показывают, что разговор о трудной жизни может быть поэтичным, а доброта и смелость — настоящими качествами человека.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поэта помогают уважать труд: не только говорить о нем, но и видеть, как тяжело он достается. Через детали повседневной жизни школьник понимает цену обычных дел.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поэт, который слышал народ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соединил красоту стиха с правдой жизни: писал о труде, страданиях и надеждах простых людей. В его творчестве есть сочувствие, честность и любовь к Родине, поэтому оно остается важным.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2026-05-12T23:06:20Z</dcterms:created>
  <dcterms:modified xsi:type="dcterms:W3CDTF">2026-05-12T23:06:20Z</dcterms:modified>
</cp:coreProperties>
</file>