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параллелепипеда: что это и где встречается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измерить, сколько места занимает предмет вокруг нас?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важно изучать в 6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связывать математику с реальными предметами. Мы измеряем его в кубических единицах и учимся быстро находить вместимость коробок, комнат и других прямоугольных тел.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прямоугольный параллелепипед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объёмная фигура с шестью гранями, двенадцатью рёбрами и восемью вершинами. Каждая грань у неё имеет форму прямоугольника.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грани равны и параллельны, а все углы прямые. Благодаря этому такую фигуру удобно изображать и измерять.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рёбра равны, получается куб. Куб — это частный случай прямоугольного параллелепипеда с одинаковыми измерениями.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нужно перемножить, чтобы получить объём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объёма в геометрии
</a:t>
            </a:r>
            <a:endParaRPr lang="en-US" sz="43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учитывает длину, ширину и высоту тела. Поэтому результат записывают в кубических единицах.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объём прямоугольного параллелепипеда
</a:t>
            </a:r>
            <a:endParaRPr lang="en-US" sz="2353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вычисления объёма по трём измерениям фигуры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и обозначения величин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запись формулы объёма прямоугольного параллелепипеда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помогают быстро записывать формулу и не путать размеры фигуры.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дают объём по формуле V = l × w × h.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объём меняется при увеличении размеров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быстро: каждое увеличенное измерение усиливает итоговое произведение.
</a:t>
            </a:r>
            <a:endParaRPr lang="en-US" sz="17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обучения, рассчитанные по формуле V = l × w × h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одного измерения заметно меняет результат, потому что в расчёте участвуют все три размера.
</a:t>
            </a:r>
            <a:endParaRPr lang="en-US" sz="15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внутри коробки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слой заполняет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коробки лежат одинаковые кубики, выложенные ровными рядами. Если в одном слое помещается 6 кубиков, то именно столько кубических единиц занимает основание коробки. Такой рисунок помогает увидеть, как площадь превращается в объём.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складываются друг на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первый слой уже заполнен, на него кладут такой же второй, потом третий. Если слоёв 4, а в каждом по 6 кубиков, всего получается 24 кубика. Это и есть наглядный объём коробки.
</a:t>
            </a:r>
            <a:endParaRPr lang="en-US" sz="131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кубики дают точный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маленький кубик занимает одну и ту же часть пространства, поэтому их легко пересчитать. Такой способ особенно полезен, когда нужно понять вместимость коробки без сложных вычислений.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объёма и площади основания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площадь основания: S = l × w. Это показывает, сколько места занимает нижняя часть фигуры.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площадь основания умножают на высоту: V = S × h. Так получают объём без лишних шагов.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можно представить как число одинаковых слоёв. Чем больше слоёв, тем больше объём при том же основании.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объёма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размеры известны, объём находится одинаковым способом в любых единицах.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рассчитанные по формуле V = l × w × h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объём находят умножением трёх измерений прямоугольного параллелепипеда.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при одинаковом основании и разной высоте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параллелепипед, тем больше объём; при одинаковом основании рост объёма прямолинеен.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V = l × w × h на основе заданных размеров.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остаётся неизменным, поэтому сравнение удобно делать только по высоте фигуры.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объёма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длину, ширину и высоту ошибочно складывают. Для объёма нужно не прибавлять размеры, а перемножать их, иначе получается не вместимость, а случайное число.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разные единицы измерения в одной задаче. Перед вычислением все размеры переводят в одинаковые единицы, иначе результат будет неверным.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 кубических единиц считается неполным. Если записать только число, непонятно, что именно найдено: длина, площадь или объём фигуры.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размерность результата. Если объём получился слишком маленьким или слишком большим, значит, где-то допущена ошибка в вычислениях или переводе единиц.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объёма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задачи по теме объёма прямоугольного параллелепипеда.
</a:t>
            </a:r>
            <a:endParaRPr lang="en-US" sz="155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вокруг нас: три знакомые ситуации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коробку, важно понимать, сколько предметов в неё поместится. Объём помогает сравнить упаковки одинаковой формы и выбрать ту, где место используется без лишних пустот и тесноты.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вещей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аквариума показывает его вместимость. По нему можно понять, сколько воды потребуется для заполнения ёмкости, и представить, насколько удобно будет размещать в ней растения, камни и рыб.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 дома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объём нужен не только для математики, но и для планирования пространства. Он помогает оценить, насколько свободно будут стоять мебель и техника, и не станет ли помещение слишком тесным.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 мебель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кубических единиц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крупной единице резко меняет число: чем больше единица, тем меньше самих единиц требуется.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единиц объёма: 1 дм³ = 1000 см³; 1 м³ = 1000 дм³; 1 м³ = 1 000 000 см³.
</a:t>
            </a:r>
            <a:endParaRPr lang="en-US" sz="1244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 удобны для измерения разных по размеру предметов: от маленькой коробки до комнаты.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см³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 со стороной 4 см равен именно этому значению
</a:t>
            </a:r>
            <a:pPr algn="ctr" indent="0" marL="0">
              <a:lnSpc>
                <a:spcPct val="100000"/>
              </a:lnSpc>
              <a:buNone/>
            </a:pPr>
            <a:r>
              <a:rPr lang="en-US" sz="29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a³ для куба со стороной 4 см.
</a:t>
            </a:r>
            <a:endParaRPr lang="en-US" sz="43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все три измерения одинаковы, поэтому формула объёма упрощается до V = a³ и даёт один и тот же результат для любого ребра.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450750"/>
            <a:ext cx="4048200" cy="82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 куб: сравнение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формулы объёма прямоугольного параллелепипеда и куба.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общая формула объёма сокращается в случае равных рёбер.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отличается тем, что все размеры равны, поэтому его удобно рассматривать как частный случай прямоугольного параллелепипеда.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закрепляется навык вычисления объёма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тренируются на простых задачах с известными размерами, чтобы уверенно применять формулу и не путать действия.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задачи с текстом и 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добавляются схемы, модели и реальные предметы. Это помогает видеть, какие размеры нужны для вычисления объёма.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самостоятельная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важно перепроверять единицы измерения, вычисления и запись ответа с кубическими единицами, чтобы избежать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 на разных задачах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помогает решать разные задачи, если правильно определить, что известно и что требуется найти.
</a:t>
            </a:r>
            <a:endParaRPr lang="en-US" sz="170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теме объёма прямоугольного параллелепипеда.
</a:t>
            </a:r>
            <a:endParaRPr lang="en-US" sz="1525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основаны на одной идее, но требуют разных действий: подстановки, сравнения или нахождения неизвестного измерения.
</a:t>
            </a:r>
            <a:endParaRPr lang="en-US" sz="155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 находят по формуле V = l × w × h. Если все размеры переведены в одинаковые единицы, ответ получается точным и понятным для любых практических задач.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2026-05-24T17:27:01Z</dcterms:created>
  <dcterms:modified xsi:type="dcterms:W3CDTF">2026-05-24T17:27:01Z</dcterms:modified>
</cp:coreProperties>
</file>