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раздражения: ключевые аспекты и значение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особенности выражения раздражения и его роль в межличностном общении.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раздражение возникает вокруг нас?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часто возникает из-за нарушения личных границ, непредвиденных ситуаций и неуважительного поведения, влияя на подростков в школе, семье и соцсетях. Психологические и культурные факторы формируют его выражение и восприятие.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речевые ситуации, вызывающие раздражение у подростков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Опоздания друзей на встречи вызывают чувство неудобства и снижают доверие между сверстниками, нарушая планы и создавая напряжённую атмосферу.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Перебивание во время разговора воспринимается как невнимательность и неуважение, что ухудшает эмоциональный климат и вызывает раздражение.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Громкое поведение в общественных местах и невыполнение обещаний одноклассниками подрывают гармонию внутри коллектива и способствуют внутреннему дискомфорту.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английские выражения для передачи раздражения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подчёркивает постепенное накопление неприятных эмоций из-за мелких раздражителей, например, шумных одноклассников или постоянных напоминаний.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'It gets on my nerves'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отражает крайний уровень нетерпения или недовольства. Подростки применяют его в диалогах, чтобы подчеркнуть серьёзность своего раздражения без перехода к агрессии.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'I can't stand it'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часто используется подростками для описания сильного чувства раздражения. В социальных сетях она служит способом выразить досаду на поведение друзей или ситуации в школе.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'It drives me crazy'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раздражения и гнева: психологический и языковой анализ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проявляется как умеренное эмоциональное состояние, часто выражаемое словами и не вызывающее прямых конфликтов между людьми.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формы раздражения чаще бывают сдержанными, включая косвенные выражения и иронию, в то время как гнев сопровождается резкой речью.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Гнев сопровождается сильными физиологическими реакциями и склонен к агрессивным действиям, что ставит отношения под угрозу разрыва.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широко использовано в повседневном общении, позволяя регулировать эмоции без разрушения социальных связей.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усиления выражения раздражения на английском
</a:t>
            </a:r>
            <a:endParaRPr lang="en-US" sz="235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как Ugh! и Geez! помогают мгновенно передать чувства досады и отвращения. Взрослые и подростки используют их, чтобы выразить раздражение без лишних слов.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и их роль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паузы и повторение слов служат средством акцентирования раздражения, что часто наблюдается в живой речи подростков в школе и интернете.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повторы в речи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really, absolutely усиливают эмоциональную окраску высказывания, подчеркивая степень неудовольствия в конкретной ситуации.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усилительных слов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 раздражения: язык тела и мимика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Нахмуренные брови, сжатая челюсть и поджатые губы отражают концентрацию негативных эмоций и призваны предупредить собеседника о недовольстве.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Мимические проявления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Резкая, монотонная или прерывистая интонация подчёркивает раздражение в разговорной речи и помогает передать степень эмоционального напряжения.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её интонационные особенности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Вздохи и закатывание глаз сигнализируют о внутреннем несогласии и усталости от ситуации, не требуя при этом словесного объяснения.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Жесты, выражающие досаду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933752"/>
            <a:ext cx="4843800" cy="221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выражения разных эмоций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раздражение, злость, равнодушие и обиду по ключевым критериям вербального и невербального выражения.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характеризуется средней интенсивностью и частым проявлением, обычно выражается словами мягче, чем гнев, и сопровождается скрытыми невербальными сигналами.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коммуникативных эмоций,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выражения раздражения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англоговорящих странах раздражение выражается косвенно с использованием иронии и смягчающих фраз, что сохраняет гармонию в общении.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странах Южной Европы часто предпочитают более открытое и прямое проявление недовольства, отражающее культурные нормы общения.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чувствительность к контексту в англоязычных культурах помогает подросткам легче распознавать и корректно реагировать на раздражение собеседника.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неуместного выражения раздражения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Импульсивные реакции приводят к разрыву доверия и ухудшению отношений с одноклассниками, что может негативно сказаться на атмосфере в коллективе и образовательном процессе.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Некорректное выражение раздражения формирует у окружающих негативное впечатление, уменьшая шансы на конструктивный диалог и поддержку со стороны учителей и сверстников.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механизмы контроля раздражения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интеллект помогает распознавать и регулировать собственные чувства, предотвращая импульсивные реакции и создавая основу для конструктивного взаимодействия в сложных ситуациях.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 личных триггеров раздражения и объективный анализ обстоятельств способствуют более рациональному восприятию конфликтных факторов и уменьшают частоту негативных эмоциональных всплесков.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Техники осознанного дыхания и сознательного создания пауз перед ответом снижают уровень напряжения, позволяя обдуманно выбрать адекватную реакцию без излишней эмоциональной нагрузки.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фразы для деликатного выражения раздражения
</a:t>
            </a:r>
            <a:endParaRPr lang="en-US" sz="235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«I’d appreciate if you could...» позволяет мягко указать на проблему, не создавая напряжённости. Такой подход способствует сохранению уважительного диалога и снижает вероятность конфликта.
</a:t>
            </a:r>
            <a:endParaRPr lang="en-US" sz="1189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 с просьбой изменить поведение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«Sorry, but this is bothering me» помогает подчеркнуть личное восприятие ситуации и приглашает к диалогу, что снижает оборонительную реакцию собеседника и поддерживает взаимопонимание.
</a:t>
            </a:r>
            <a:endParaRPr lang="en-US" sz="1189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Извинения с указанием на личное восприятие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выражения «Would you mind not...» даёт возможность выразить раздражение, избегая прямых обвинений. Это способствует более открытому и мирному обсуждению проблемы.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неудобстве без обвинений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при выражении раздражения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оскорбительных или агрессивных выражений подрывает доверие и усугубляет конфликт, снижая вероятность конструктивного разрешения ситуации.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Обобщения типа «You always...» создают впечатление постоянного обвинения, что приводит к защитной реакции и затрудняет открытый обмен мнениями.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 и переход на личности часто воспринимаются как атака, вызывая эмоциональное обострение и препятствуя диалогу.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тон и резкие интонации усиливают негативное восприятие сказанного, способствуя эскалации конфликта вместо его урегулирования.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выражения раздражения среди подростков: результаты опроса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500 учащихся старших классов,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опрошенных большинство отмечают, что раздражающие ситуации наиболее часто происходят именно в учебных и семейных условиях.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регулярное проявление раздражения связано с привычными социальными взаимодействиями, требующими развития навыков коммуникации.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социальных сетей на уровень раздражения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уведомления и спам создают постоянное отвлечение, что усиливает ощущение раздражения у подростков и влияет на их эмоциональное состояние.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Анонимность в интернете увеличивает риск агрессивных комментариев и негативных реакций, создавая среду для возникновения конфликтов онлайн.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умения фильтровать и управлять информационными раздражителями помогает снизить стресс и улучшить качество цифрового общения среди молодежи.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юмора и самоиронии в снижении раздражения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способствует разрядке эмоционального напряжения, помогая взглянуть на проблему с менее серьёзной стороны и снизить внутреннюю агрессию.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ирония и сарказм при правильном применении переводят ситуацию в более удачную плоскость общения и ослабляют эмоциональные конфликты.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Самоирония помогает принять собственные слабости и уменьшает внутреннее давление, что облегчает восприятие раздражающих факторов без чрезмерной реакции.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атмосферы, где юмор используется как инструмент, способствует более дружелюбным и устойчивым межличностным отношениям в подростковой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корректного выражения раздражения в диалогах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«Could we do it differently next time?» предлагает конструктивное решение, сохраняя позитивный настрой и мотивируя к лучшему взаимодействию в будущем.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Недостаточное выполнение задания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мягких формулировок помогает выразить неудовольствие, не разрушая доверия и избегая эскалации конфликта в группе или семье.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Негромкое замечание по поведению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«I wish you were on time» — это вежливое замечание, которое не обвиняет напрямую, а выражает ожидание изменения поведения без создания конфликта.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Опоздание друга на встречу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для подростков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реакцией важно понять истинную причину раздражения, что помогает избежать необоснованных обвинений и повысить эффективность коммуникации.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я-высказывания для выражения эмоций, чтобы фокусировать внимание на своих чувствах, а не на критике собеседника.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Формулировать конкретные пожелания и сохранять уважительный тон, позволяя поддерживать конструктивный диалог и снижать напряжённость.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осознанного выражения раздражения на межличностные отношения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корректно выражать раздражение создаёт условия для открытого диалога и укрепляет взаимное доверие в коллективе и семье.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способствует развитию зрелости и эмоциональной устойчивости, что положительно отражается на долгосрочных отношениях.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и уважительное обращение с негативными эмоциями снижает число недопониманий и конфликтов, способствуя гармонии в общении.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путь к гармоничной коммуникации через осознанность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цивилизованного и уважительного выражения раздражения улучшает качество общения и способствует формированию здоровых, доверительных отношений в учебной и социальной среде.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2026-05-07T21:38:48Z</dcterms:created>
  <dcterms:modified xsi:type="dcterms:W3CDTF">2026-05-07T21:38:48Z</dcterms:modified>
</cp:coreProperties>
</file>