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Солженицын: жизнь, творчество, эпоха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прошедший войну, лагеря и изгнание, чтобы сказать правду о времени.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и XX век: время испытаний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судьба складывалась в эпоху идеологического давления, войны, послесталинской «оттепели» и новых ограничений. Именно этот опыт определил темы его прозы: власть и совесть, память и правда, человек и насилие.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Солженицына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декабря 1918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Солженицын родился в Кисловодске. Отец умер до его рождения, а воспитанием занималась мать, приучавшая сына к дисциплине и самостоятельности.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Ростове-на-Дону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рано увлёкся чтением, историей и русской классикой. Интерес к книге и фактам стал основой его будущей документальной точности.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юношеские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литературы, его привлекали точные науки и логическое мышление. Это сочетание позднее помогло ему строить тексты строго и убедительно.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первые литературные шаги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Ростовском государственном университете Солженицын изучал физику и математику, а параллельно занимался литературой в Москве. Такое сочетание выработало у него аналитический взгляд и точность формулировок.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студенческие годы он писал стихи, рассказы и размышлял над историческими и философскими вопросами. Уже тогда заметны его стремление к логике, строгой композиции и фактической достоверности.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494150"/>
            <a:ext cx="242100" cy="21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опыт Солженицына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Добровольный уход на фронт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1941 году Солженицын ушёл на войну и служил офицером-артиллеристом. Фронт дал ему прямое знание солдатского быта, риска и ответственности за других людей.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человека войной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войне особенно ясно открылась дистанция между официальными лозунгами и реальной жизнью. Это наблюдение стало важной основой его будущей прозы.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и награды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прошёл путь от младшего лейтенанта до капитана и был отмечен боевыми наградами. Этот опыт укрепил его чувство долга и личной дисциплины.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человеческого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показал писателю разные проявления страха, мужества и самоотверженности. Позднее он перенёс это наблюдение в изображения нравственного выбора.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1945 года Солженицына арестовали за частные письма, в которых он критически отзывался о Сталине. Это стало резким переломом всей его биографии.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получил восемь лет лагерей, а затем прошёл ссылку. Личный опыт репрессий дал ему непосредственное знание о страхе, унижении и жизни под постоянным контролем.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сформировалась его лагерная тема: человек против насилия, совесть против государственной машины, правда против лжи. Позднее этот опыт стал основой его главных произведений.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Арест, лагеря и ссылка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писательству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реабилитации в 1956 году Солженицын начал работать как писатель, опираясь на собственные переживания и увиденное в лагерях. Время «оттепели» дало надежду на честный разговор о прошлом.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1962 году в журнале «Новый мир» был опубликован рассказ «Один день Ивана Денисовича». Публикация стала литературным событием и сразу сделала автора широко известным.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сосредоточен на одном дне лагерной жизни Шухова, но этот частный эпизод раскрывает устройство всей репрессивной системы и её влияние на человека.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добивается сильного эффекта точностью быта, разговорной речью и отсутствием героизации. Лагерь показан через мелкие детали повседневного выживания.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повести — сохранение человеческого достоинства в условиях унижения. Внешняя несвобода не уничтожает внутреннюю меру, память и нравственный выбор героя.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день Ивана Денисовича»: что делает повесть особенной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символом «оттепели» и одним из первых открытых литературных свидетельств о советском лагере. Его успех подтвердил общественную потребность в правде.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изображена как человек духовной цельности, который живёт трудом, скромностью и бескорыстной помощью другим. В её поведении нет расчёта и саморекламы.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«Матренин двор» и тема праведности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резко противопоставлен бытовой корысти, равнодушию и разрушению традиционных нравственных связей. Через судьбу героини Солженицын показывает ценность незаметной, но внутренне светлой жизни.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праведничества становится одной из ключевых для писателя. В простом человеке он видит нравственную опору общества и меру подлинной человечности.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28191"/>
            <a:ext cx="384600" cy="307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575" y="1828191"/>
            <a:ext cx="384600" cy="307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11097"/>
            <a:ext cx="384600" cy="3418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«Раковый корпус»: ключевые смыслы повести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Больничное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основана на личном опыте пребывания автора в ташкентской больнице. Медицинская среда становится местом, где особенно ясно видны страх, надежда и пределы человеческой силы.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как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 в повести — не только диагноз, но и проверка личности. Болезнь обнажает характер человека, его память, стойкость и способность сохранять достоинство.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ставит перед героями вопрос: как жить, когда будущее неясно, а тело слабеет. В центре оказывается свобода внутреннего решения, а не внешняя победа.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смысл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соединяет конкретную медицинскую тему с размышлением о жизни, смерти и границах человеческих возможностей. Поэтому она выходит далеко за рамки больничного сюжета.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«Архипелаг ГУЛАГ» как главное историческое свидетельство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собранная из памяти и свидетельств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«Архипелаг ГУЛАГ» вырос из личного лагерного опыта Солженицына и множества рассказов бывших узников. Писатель не просто описал систему, а выстроил огромную картину страха, доносов и принудительного труда. Поэтому текст читается как история людей, переживших эпоху насилия.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как часть советской реальности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лагерь показан не как исключение, а как важный элемент государства, основанного на репрессиях. Солженицын раскрывает, как арест, следствие, этап и заключение превращали человека в беззащитного узника. Особенно сильное впечатление производит соединение сухих фактов с нравственным выводом.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резонанс и спор о правде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публикации на Западе в 1973 году книга стала событием мирового масштаба. Для одних это было откровение о советской истории, для других — трудное и болезненное чтение. Иллюстрация к этому произведению обычно передаёт не сюжет, а тяжесть памяти и масштаб свидетельства.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Солженицына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писателя почти всегда совпадала с историческими переломами страны.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важный этап жизни усиливал его литературную и гражданскую позицию, превращая личный опыт в основу творчества.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А. И. Солженицына: 1918–2008; общедоступные биографические сведения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696233"/>
            <a:ext cx="4782600" cy="2398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центральные темы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жанр у Солженицына связан с главной идеей произведения.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повторяются память, нравственный выбор и цена исторических потрясений, но каждый текст раскрывает их через свой жанр.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И. Солженицына и их жанрово-тематические характеристики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биография сформировала литературную позицию писателя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жизненных событий и их влияние на творчество А. И. Солженицына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и международный резонанс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42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1970: присуждение премии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по литературе подчеркнула нравственную силу и историческое значение творчества Солженицына. Для писателя это было не только признание, но и новый уровень ответственности перед читателем и временем.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946563" y="31005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в СССР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власти встретили награду настороженно и увидели в ней политический вызов. Сам Солженицын опасался, что поездка может закончиться невозвращением и разрывом с родиной.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6436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известность усилила интерес к его книгам и одновременно сделала его положение более уязвимым. Его имя стало символом сопротивления замалчиванию исторической правды.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1974 году Солженицына лишили гражданства и выслали из СССР. Этот шаг стал не только политическим решением, но и личной трагедией писателя, лишённого возможности свободно жить на родине.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Высылка из СССР, эмиграция и возвращение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он работал в Швейцарии и США, продолжая публицистику, исторические исследования и крупные художественные замыслы. Разлука со страной не ослабила, а усилила его внимание к судьбе России.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1994 году стало знаком завершения долгого изгнания. К этому времени Солженицын уже воспринимался как писатель, чья жизнь и творчество неразрывно связаны с исторической памятью страны.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и гражданская позиция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нравственный долг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публицистике Солженицын говорил о России не как наблюдатель, а как человек, считающий себя ответственным за её духовное состояние. Он рассматривал ложь и равнодушие как опасность, разрушающую общество изнутри. Поэтому его статьи читаются как обращение к совести читателя.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исторической честности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настаивал, что без памяти о репрессиях и без честного разговора о прошлом невозможно здоровое будущее. Его тексты соединяли боль, анализ и предупреждение. В них особенно заметна мысль: гражданская зрелость начинается с личной ответственности за правду.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строится на точной детали: предмет, жест, интонация и бытовая мелочь у него помогают увидеть эпоху через конкретную человеческую ситуацию.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Солженицына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часто использует сдержанный, почти документальный тон, который усиливает доверие к изображаемому и делает эмоциональный эффект особенно сильным.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разговорная речь персонажей: она передаёт живую среду, социальный опыт и характер героя без лишнего украшательства.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частную судьбу писатель показывает общую трагедию времени, поэтому его тексты читаются и как художественные произведения, и как исторические свидетельства.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Солженицына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проходят через художественную прозу, публицистику и исторические исследования писателя.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существуют раздельно: у Солженицына они образуют единую систему, где правда, память и совесть важнее сюжета.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тематическая система произведений А. И. Солженицына; обобщение по текстам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Солженицын как свидетель и совесть эпохи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показал, что литература может быть не только искусством, но и нравственным свидетельством. Его книги помогают понять цену лжи, насилия и молчания, а также значение исторической памяти и личной ответственности.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2026-05-23T16:09:49Z</dcterms:created>
  <dcterms:modified xsi:type="dcterms:W3CDTF">2026-05-23T16:09:49Z</dcterms:modified>
</cp:coreProperties>
</file>