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1950—1990-х годов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времени перемен: от «оттепели» до свободы 1990-х.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эпоху перемен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1953 года культура постепенно оживает: появляются новые журнальные публикации, растёт интерес к поэзии, а затем борьба с цензурой и возвращение ранее запрещённых текстов меняют литературную картину страны.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«Оттепель» и новые голоса в поэзии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Евтушенко, Вознесенский, Ахмадулина и Рождественский говорили с читателем напрямую. Их стихи звучали на вечерах и в журналах, потому что были близки молодёжи.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их поэзии — дружба, совесть, любовь и ответственность. Язык стал свободнее, ритм — живее, а образы — ярче и смелее, чем раньше.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 десятилетиям: от обновления к свободе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литературы с историческими переменами в стране.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1950-х: война, утраты и надежда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этого времени часто обращаются к фронтовой памяти, погибшим товарищам и тяжёлой цене победы. Поэзия помогает сохранить живую связь с пережитым.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Симонов, Александр Твардовский и Николай Заболоцкий пишут строго и сдержанно. Их интонация подчёркивает уважение к человеку, который прошёл через испытания.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трудных темах звучит надежда: страна восстанавливается, а значит, можно строить будущее. Поэтому в стихах рядом с болью остаётся вера в жизнь.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по десятилетиям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смену общим послевоенным мотивам постепенно приходят личные переживания и размышления о смысле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1990-м, тем сильнее поэзия сосредотачивается на внутреннем мире человека и переменах эпохи.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развития 1950—1990-х годов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«шестидесятники»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Евтушенко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 о гражданской ответственности и праве человека говорить честно. Его стихи звучали как прямой разговор с современниками и особенно откликались у молодёжи.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Вознесенский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 работал с ритмом и образом, соединяя необычные сравнения с яркой интонацией. Его поэзия казалась новой и неожиданной для читателя того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 Ахмадулина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Создавала тонкую и очень музыкальную лирику. В её стихах важны чувства, оттенки настроения и внимательное отношение к внутреннему миру человека.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Рождественский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Говорил просто, но эмоционально сильно. Его стихи легко запоминались и помогали почувствовать, что поэзия может быть понятной и близкой каждому слушателю.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и запрещённые книги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был способом тайного распространения текстов: их перепечатывали на машинке и передавали из рук в руки без официального разрешения. Так сохранялись и читались произведения, не прошедшие цензуру.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самиздат читатели узнавали о стихах, статьях и прозе Иосифа Бродского, Александра Солженицына и других авторов. Для многих это был единственный путь к запрещённой литературе.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авторы и произведения периода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литература отвечала на вопросы времени: от сатиры до нравственного выбора.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и темы показывают, что эпоха развивалась от осторожного взгляда на жизнь к более открытому разговору о прошлом и настоящем.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1950—1990-х годов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1960-х: честный взгляд на обычную жизнь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ставят в центр обычного человека — его труд, семью, дружбу и ответственность. Важнее становится не герой-победитель, а человек, который делает нравственный выбор каждый день.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популярны рассказ и короткая повесть. В них удобно показать школу, завод, армию или деревню и быстро вывести читателя к важному жизненному вопросу.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используют разговорную речь и точные бытовые детали. Благодаря этому тексты звучат естественно и легко узнаются по повседневным ситуациям.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сюжеты помогают говорить о серьёзном: о совести, долге, памяти о войне и уважении к чужому труду. Так проза становится близкой и понятной.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книги к читателю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литературного процесса 1960–1980-х годов: от авторской рукописи до обсуждения в читательской среде.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жанры прозы 1950—1990-х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не вытесняли друг друга: они сосуществовали, но в разные десятилетия на первый план выходили разные формы повествования.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доминирует в середине периода, роман усиливается к 1980–1990-м, а документальная проза растет вместе с интересом к реальным свидетельствам.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материалам школьного обзора литературы XX века.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«Деревенская проза» и нравственная память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этого направления показывали деревню не как фон, а как живой мир памяти, труда и привычек. Через судьбы простых людей они говорили о связи человека с землей и родом.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часто оказывался нравственный выбор: сохранить ли совесть, не предать ли близких, не потерять ли уважение к старшим. Такие сюжеты делали прозу очень личной и убедительной.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поднимали вопрос цены перемен: техника и удобства не всегда приносят духовную пользу. Вместе с обновлением жизни нередко уходят традиции, взаимная помощь и чувство дома.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Распутина, Белова, Астафьева и Абрамова напоминают, что память о корнях помогает человеку не потерять достоинство. Именно поэтому «деревенская проза» воспринимается как разговор о совести.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прозе: повседневность и выбор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Квартира, очередь, трамвай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проза внимательно смотрит на обычный день: лестничную площадку, тесную кухню, остановку, магазин и длинную очередь. Эти детали помогают увидеть, как в повседневности проявляются характер, терпение и уважение к другим.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место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писателей город связан не только с настоящим, но и с прошлым героя. Дом, двор и старая улица становятся напоминанием о времени, когда человеку приходилось делать трудный выбор между удобством и честностью.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направлений прозы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и художественные приемы в прозе второй половины XX века.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по-разному отвечали на вопросы эпохи: одни хранили память о корнях, другие показывали современную жизнь, третьи возвращали читателя к опыту войны.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литературы 1950—1990-х годов.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1970—1980-х: внутренний разговор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этого времени меньше стремятся к громкому лозунгу и чаще говорят о личной памяти, времени, утрате и надежде. Стихотворение становится похожим на тихий, но очень честный разговор.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Арсений Тарковский, Юрий Левитанский, Давид Самойлов и Инна Лиснянская писали о том, что человек носит внутри себя: сомнения, веру, одиночество, благодарность за прожитую жизнь.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стихов становится спокойнее, но смысл — глубже. Читатель видит не внешнее событие, а внутреннюю работу души, где особенно важны совесть, память и умение понимать себя.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волновало прозу конца советской эпохи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1980–1990-х литература особенно часто обращалась к запретным страницам прошлого и к опыту людей, переживших трудные исторические времена.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история и свобода личности; темы войны, деревни и города сохраняются, но получают новое, более критическое осмысление.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тем по материалам обзора прозы 1980–1990-х годов.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 возвращение запрещенных имен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заметное расширение печати: в журналах и книгах появляются тексты, которые раньше нельзя было свободно публиковать или обсуждать.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1989–1990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Запрещенные прежде произведения входят в широкий культурный оборот. Возникает возможность читать, сравнивать и по-новому понимать историю страны.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1987–1988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снова открывают для себя Булгакова, Платонова, Ахматову, Мандельштама и Солженицына. Литература все чаще говорит о памяти, правде и репрессиях.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«оттепели» к свободе 1990-х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литературного развития связаны с изменениями общественной жизни, цензуры и читательской свободы.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научилась говорить честно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осторожного обновления 1950-х литература пришла к более свободному разговору о человеке, памяти и правде. Именно эта честность сделала эпоху особенно важной для читателей.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2026-05-19T06:45:48Z</dcterms:created>
  <dcterms:modified xsi:type="dcterms:W3CDTF">2026-05-19T06:45:48Z</dcterms:modified>
</cp:coreProperties>
</file>