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полный событий в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превращает обычный день в живую историю с утра до вечера.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передаёт не только песни и танцы, но и обычные события: пробуждение, дорогу, уроки, игру и вечерний покой. Один день может звучать по-разному — бодро, спокойно или мягко.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рисовать день звуками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музыке часто звучит светло и легко. Подходит умеренно быстрый темп, чтобы передать пробуждение, сборы и первые шаги навстречу новому дню.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музыке: первые звуки дня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ясный ритм помогают услышать движение. Музыка будто торопится вместе с человеком, который умывается, одевается и спешит начать день.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мелодия создаёт ощущение свежести и бодрости. Она может напоминать первые лучи солнца, тихую радость и немного смешное утреннее оживление.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школу хорошо слышится в ровном движении и повторяющемся ритме. Он напоминает шаги, а напевная мелодия помогает почувствовать путь вперёд.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дорога в школу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усиление звучания делает картину живой и динамичной. В воображении легко возникают улица, рюкзак, дома и деревья, которые будто движутся вместе с музыкой.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70" y="1319944"/>
            <a:ext cx="180159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37689"/>
            <a:ext cx="213008" cy="1704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01" y="3106289"/>
            <a:ext cx="205896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6188" y="3106289"/>
            <a:ext cx="154422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звучит в начале учебного дня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или сильное вступление сразу собирает внимание. Музыка словно открывает новую часть дня и настраивает всех на общее дело.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Собранный класс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голоса и движения объединяются, звучание становится увереннее. Чёткий ритм помогает почувствовать порядок и готовность слушать учителя.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мелодия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момент часто выделяется заметной мелодией. Она делает начало дня выразительным, как будто говорит: сейчас начинается что-то значимое.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Резче слышная динамика помогает отличить начало урока от обычной суеты. Так музыка показывает переход к новому событию без слов.
</a:t>
            </a:r>
            <a:endParaRPr lang="en-US" sz="14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день по 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помогает услышать, как меняются темп, громкость и характер звучания.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музыки дети поют, слушают и повторяют ритмы. Эти задания развивают слух, внимание и память, а ещё учат замечать, как меняется настроение в произведении.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музыки как часть насыщенного дня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интересно узнавать знакомую мелодию и попадать в общий ритм. Когда класс поёт вместе, каждый слышит, как его голос становится частью общего звучания.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слышен сразу: пение становится чище, увереннее и дружнее. Такое мгновение радует, потому что музыка будто собирает весь класс в один сильный голос.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похожа на быстрый музыкальный эпизод: здесь много движения, коротких реплик, смеха и неожиданной смены действий. Всё это создаёт живой, подвижный ритм.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Перемена, игра и музыкальный ритм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хочется побегать, поговорить и немного отдохнуть, как будто музыка делает лёгкий поворот. Школьный коридор в это время напоминает весёлый хоровод звуков и жестов.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вида изменения особенно ясно передают сюрприз в музыке: громкость, темп и регистр.
</a:t>
            </a:r>
            <a:endParaRPr lang="en-US" sz="3938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случилось внезапно, музыка может сразу зазвучать иначе. Один короткий поворот помогает услышать удивление, тревогу или радость.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музыкальных средств выразительности, используемых в теме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поют вместе, им важно начать одновременно и держать общий ритм. Тогда голоса не спорят, а помогают друг другу звучать дружно и уверенно.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звучит как согласие голосов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Созвучие делает песню полнее и теплее. В нём слышно внимание к соседу по партии, умение слушать и желание быть частью одного общего дела.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музыке похожа на хороший класс: никто не тянет одеяло на себя. Каждый голос важен, а вместе они создают красивое и ясное звучание.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43" y="1788928"/>
            <a:ext cx="281731" cy="281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3493" y="1788928"/>
            <a:ext cx="281731" cy="2817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1843" y="1788928"/>
            <a:ext cx="281731" cy="2817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277" y="3601752"/>
            <a:ext cx="291463" cy="23317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3493" y="3577472"/>
            <a:ext cx="281731" cy="281731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замечать чувства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218575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Быстрая, лёгкая и звонкая музыка обычно вызывает улыбку. В ней слышны прыжки, светлые интонации и уверенное движение вперёд, как будто день сам подсказывает: всё получится.
</a:t>
            </a:r>
            <a:endParaRPr lang="en-US" sz="1365" dirty="0"/>
          </a:p>
        </p:txBody>
      </p:sp>
      <p:sp>
        <p:nvSpPr>
          <p:cNvPr id="15" name="Text 3"/>
          <p:cNvSpPr txBox="1"/>
          <p:nvPr/>
        </p:nvSpPr>
        <p:spPr>
          <a:xfrm>
            <a:off x="4136930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вдруг меняет громкость или делает неожиданный поворот, появляется ощущение сюрприза. Короткий резкий звук, пауза или скачок мелодии помогают услышать это чувство.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7055285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Тревожное или взволнованное настроение часто передают частый ритм и напряжённые звуки. Музыка будто спешит, прислушивается и ждёт ответа, как ребёнок перед важным событием.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218575" y="3431791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становится медленнее и тише, в ней легко узнать усталость. Плавная мелодия, мягкие окончания фраз и спокойная динамика напоминают о конце насыщенного дня.
</a:t>
            </a:r>
            <a:endParaRPr lang="en-US" sz="1365" dirty="0"/>
          </a:p>
        </p:txBody>
      </p:sp>
      <p:sp>
        <p:nvSpPr>
          <p:cNvPr id="18" name="Text 6"/>
          <p:cNvSpPr txBox="1"/>
          <p:nvPr/>
        </p:nvSpPr>
        <p:spPr>
          <a:xfrm>
            <a:off x="4136930" y="3431791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Тихая, ровная и плавная музыка приносит чувство покоя. Она не торопится, словно садится рядом и шепчет: пора отдыхать, слушать тишину и набираться сил.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секция и бодрый ритм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ребёнок спешит на тренировку, где движения становятся быстрыми и точными. Шаги, прыжки и счёт вслух складываются в живой ритм, который будто подсказывает: время действовать!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 творчества и музыка рук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кружке рисования, танца или музыки всё звучит иначе: мягче, плавнее, внимательнее. Кисточки, ноты, хлопки и движения рук создают ощущение общего дела, в котором каждый нужен.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домашнее занятие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день может перейти к чтению, настольной игре или лепке. Здесь уже не нужно спешить: движения становятся тише, а настроение — сосредоточенным и добрым, как у домашнего вечера.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занят после уроков школьный день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ко сну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вечер становится самым тихим. Плавная мелодия и приглушённые звуки помогают представить покой, уют и сонное завершение дня.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 день замедляется. Разговоры становятся спокойнее, а музыка в воображении звучит мягко и тепло, как тихий семейный фон.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короткие и несложные действия: убрать игрушки, сложить портфель, помочь дома. Их ритм ровный и не спешит.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дома: от дел к отдыху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музыкальный рассказ о дне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помогает понять, как музыка передаёт события без слов.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помогает узнать характер события: она может быть лёгкой, торжественной, задумчивой или весёлой. По её движению мы словно видим, что происходит в течение дня.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средства выразительности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передаёт шаги, игру, работу и ожидание. Он делает музыку собранной или, наоборот, очень подвижной, поэтому слушателю легко представить действие.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показывает, спешит ли день или идёт спокойно. Быстрое звучание напоминает утренние сборы, а медленное — вечерний отдых и тёплую тишину.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 тембр добавляют красок. Громкость создаёт ощущение подъёма или затихания, а голос и инструмент окрашивают музыку по-разному, как будто каждый приносит свой цвет.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музыкальной картине можно услышать шаги, шелест, звон и мягкое покачивание. Эти маленькие детали делают звучание похожим на настоящий день, где всё движется и меняется.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детали: что можно услышать в звуках дня
</a:t>
            </a:r>
            <a:endParaRPr lang="en-US" sz="276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музыка вдруг делает резкий поворот: становится тише, громче или совсем другой по настроению. Такая перемена помогает заметить удивление, радость или лёгкую тревогу, спрятанную в мелодии.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175" y="2300050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услышать вступление. Оно подсказывает, с каким настроением начинается музыкальный день и куда будет двигаться рассказ.
</a:t>
            </a:r>
            <a:endParaRPr lang="en-US" sz="1267" dirty="0"/>
          </a:p>
        </p:txBody>
      </p:sp>
      <p:sp>
        <p:nvSpPr>
          <p:cNvPr id="7" name="Text 1"/>
          <p:cNvSpPr txBox="1"/>
          <p:nvPr/>
        </p:nvSpPr>
        <p:spPr>
          <a:xfrm>
            <a:off x="2208225" y="176395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новые звуки и изменения. Становится заметно, где музыка ускоряется, где звучит громче и где возникает игра или движение.
</a:t>
            </a:r>
            <a:endParaRPr lang="en-US" sz="1162" dirty="0"/>
          </a:p>
        </p:txBody>
      </p:sp>
      <p:sp>
        <p:nvSpPr>
          <p:cNvPr id="8" name="Text 2"/>
          <p:cNvSpPr txBox="1"/>
          <p:nvPr/>
        </p:nvSpPr>
        <p:spPr>
          <a:xfrm>
            <a:off x="4014275" y="124511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часто случается смена характера. Это помогает отличить обычный момент от неожиданного и заметить, как музыка удерживает внимание.
</a:t>
            </a:r>
            <a:endParaRPr lang="en-US" sz="1162" dirty="0"/>
          </a:p>
        </p:txBody>
      </p:sp>
      <p:sp>
        <p:nvSpPr>
          <p:cNvPr id="9" name="Text 3"/>
          <p:cNvSpPr txBox="1"/>
          <p:nvPr/>
        </p:nvSpPr>
        <p:spPr>
          <a:xfrm>
            <a:off x="5820325" y="67156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музыка успокаивается или подводит итог. Тогда особенно ясно слышно, как день завершился и какое чувство осталось после него.
</a:t>
            </a:r>
            <a:endParaRPr lang="en-US" sz="1162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5"/>
          <p:cNvSpPr txBox="1"/>
          <p:nvPr/>
        </p:nvSpPr>
        <p:spPr>
          <a:xfrm>
            <a:off x="1869825" y="4244225"/>
            <a:ext cx="6954900" cy="7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порядок помогает услышать музыку лучше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звука к музыкальной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маленького звука к целому музыкальному рассказу о дне.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музыкальный день начинается бодро, поэтому в нём сразу чувствуется движение. Утренний характер может быть светлым, ясным и немного торопливым, как первые шаги навстречу делам.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музыкальный день полным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помогает запомнить произведение. Когда рядом стоят быстрые и спокойные эпизоды, музыка выглядит живой, а каждый момент дня звучит по-своему и не теряется.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музыка становится разнообразнее: появляются игра, общение, удивление и маленькие события. Именно в середине дня звучание часто меняется особенно заметно и становится самым интересным.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приносит тёплый покой. Если в конце слышны мягкость, тишина и плавное затихание, слушатель понимает: день был насыщенным, но завершился спокойно и доброжелательно.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рассказывать о каждом дне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может превратить обычный день в маленькую историю. Стоит только услышать темп, ритм, мелодию и динамику — и утро, дорога, уроки и вечер зазвучат по-новому.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2026-05-24T21:36:52Z</dcterms:created>
  <dcterms:modified xsi:type="dcterms:W3CDTF">2026-05-24T21:36:52Z</dcterms:modified>
</cp:coreProperties>
</file>