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индивидуальное развитие и 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начинается с оплодотворения и охватывает важные эмбриональные процессы.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сформировалась в XIX веке с открытиями К. Бэра, в XX веке развилась благодаря генетике и новым технологиям, определив роль науки в медицине и биотехнологиях.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эмбриологии и её фундаментальные основы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онтогенеза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начало эмбрионального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гамет начинается процесс формирования нового организма и запускает эмбриональное развитие.
</a:t>
            </a:r>
            <a:endParaRPr lang="en-US" sz="229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зародышевых листков развиваются зачатки органов и систем, формируется структура тела.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и гаструляция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клеточные деления формируют многоклеточный зародыш и зародышевые листки — основу органов.
</a:t>
            </a:r>
            <a:endParaRPr lang="en-US" sz="2473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рост и специализация тканей после рождения до завершения жизненного цикла.
</a:t>
            </a:r>
            <a:endParaRPr lang="en-US" sz="24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Гаметогенез: этапы и значение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мужчин гаметогенез начинается в семенниках с митоза, затем клетки проходят мейоз, давая зрелые сперматозоиды, ключевые для оплодотворения.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сперматозоидов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проходит с остановками на разных этапах, завершается формированием зрелой яйцеклетки, готовой к оплодотворению.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яйцеклеток у женщин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делении или созревании клеток могут приводить к бесплодию или порокам развития у потомства.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гаметогенеза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оплодотворения и их значение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диплоидного набора хромосом запускает полноценное развитие зиготы и закладывает генетическую основу.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одного сперматозоида предотвращает множественное оплодотворение, что важно для генетической стабильности.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генома зиготы запускает синтез необходимых белков, обеспечивая подготовку к последующим этапам эмбриогенеза.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зиготы: формирование начального зародыша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быстро делится, образуя бластомеры, которые постепенно увеличивают число клеток без роста общей массы.
</a:t>
            </a:r>
            <a:endParaRPr lang="en-US" sz="2300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митотические деления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полость (бластоцель), и устанавливается передне-задняя ось, определяющая план эмбриона.
</a:t>
            </a:r>
            <a:endParaRPr lang="en-US" sz="2300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бластулы и закладка полярности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структура из множества клеток напоминает малину, готовится к дальнейшему формированию полости.
</a:t>
            </a:r>
            <a:endParaRPr lang="en-US" sz="230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морулы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зародышевых листка формируют все органы и ткани организма.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эмбриологии, 2023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определяет структурное распределение клеток, необходимое для сложного развития тканей и органов.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Embryonic Development Journal, 2022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темпов дробления у разных видов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темпы дробления, тем быстрее начинается последующая дифференцировка тканей у данного вида.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скорости дробления отражают адаптации к разным биологическим стратегиям развития.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Органогенез: этапы формирования органов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 формирует пищеварительную и дыхательную системы, необходимые для жизнедеятельности.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 из эктодермы становится основой центральной нервной системы.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кровеносные сосуды развиваются из мезодермы, обеспечивая циркуляцию крови.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Закладываются зачатки конечностей и органов чувств, залог их дальнейшего роста и качества функционирования.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клеточной специализации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активно изменяют свою структуру и функции, чтобы формировать эпителиальные, мышечные, нервные и соединительные ткани. Эти процессы регулируются генами и сигналами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дифференцировки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ключевых генов и межклеточные взаимодействия направляют клетки на конкретные линии развития, обеспечивая правильное формирование тканей и органов.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Гистогенез — образование тканей организма
</a:t>
            </a:r>
            <a:endParaRPr lang="en-US" sz="41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477636"/>
            <a:ext cx="9042900" cy="55321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учебные материалы по эмбриологии человека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эмбрионального развития человека (1–8 недели)
</a:t>
            </a:r>
            <a:pPr algn="l" indent="0" marL="0">
              <a:lnSpc>
                <a:spcPct val="120000"/>
              </a:lnSpc>
              <a:buNone/>
            </a:pPr>
            <a:r>
              <a:rPr lang="en-US" sz="3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события эмбрионального развития человека по неделям от оплодотворения до формирования основных органов, подчеркивая динамичность и последовательность процессов.
</a:t>
            </a:r>
            <a:pPr algn="l" indent="0" marL="0">
              <a:lnSpc>
                <a:spcPct val="150041"/>
              </a:lnSpc>
              <a:buNone/>
            </a:pPr>
            <a:r>
              <a:rPr lang="en-US" sz="2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характеризуется быстрым и строго организованным развитием, в ходе которого закладываются основы всех систем организма, что критично для здоровья плода.
</a:t>
            </a:r>
            <a:endParaRPr lang="en-US" sz="41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и эпигенетическое регулирование эмбриогенеза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Импринтинг — эпигенетический механизм, при котором активность генов зависит от их материнского или отцовского происхождения, влияя на правильное развитие эмбриона.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эпигенетических паттернов регулирует специализацию тканей, обеспечивая точное выполнение генетической программы в процессе дифференцировки клеток.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импринтинге связаны с серьезными наследственными заболеваниями, такими как синдромы Прадера–Вилли и Ангельмана, что подчеркивает важность этого механизма.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и тератогенные факторы развития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факторов важно для профилактики, своевременного выявления и минимизации рисков в период беременности.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тератогенов в критические периоды приводит к врожденным аномалиям, порокам развития и увеличивает риск гибели плода.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Тератогены — вредные агенты, включая алкоголь, никотин, радиацию, некоторые лекарства и вирусные инфекции, которые способны вызывать нарушения внутриутробного развития.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— это фазы эмбрионального развития, когда органы максимально чувствительны к внешним воздействиям, что определяет исход формирования организма.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матери в эмбриональном развитии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A и D, а также железо, цинк и йод играют ключевую роль в органогенезе, обеспечивая правильное развитие тканей и систем плода.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фолиевой кислоты увеличивает вероятность дефектов нервной трубки, а недостаток белков и микроэлементов замедляет рост и нарушает формирование органов.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эмбрионального развития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Прогестерон и эстрогены поддерживают имплантацию эмбриона и регулируют его обмен веществ, обеспечивая благоприятные условия для развития.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Хорионический гонадотропин способствует формированию и функционированию плаценты, критически важной для питания и защиты плода.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Эндогенные гормоны эмбриона, такие как инсулин и тироксин, играют важную роль в закладке и функционировании органов на ранних стадиях.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эмбрионального периода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 секвенирование помогают выявлять генетические мутации и патологии на ранних этапах эмбриогенеза для диагностики и исследований.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
</a:t>
            </a:r>
            <a:endParaRPr lang="en-US" sz="2991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визуализировать развитие эмбриона в режиме реального времени, оценивать морфологию и динамику роста тканей.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 (УЗИ)
</a:t>
            </a:r>
            <a:endParaRPr lang="en-US" sz="2959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трёхмерное изображение структуры эмбрионов, позволяя детально изучать морфогенез и клеточные взаимодействия.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3D-микроскопия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изучать процессы развития вне организма, что важно для фундаментальных исследований и разработки лекарств.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Культивирование эмбриоидов in vitro
</a:t>
            </a:r>
            <a:endParaRPr lang="en-US" sz="29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эмбрионального развития у человека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аномалии, например синдром Дауна, возникают вследствие нарушения количества или структуры хромосом, влияя на развитие и функцию организма.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пороки включают анэнцефалию и спинномозговую грыжу — серьезные дефекты нервной трубки с критическими последствиями для здоровья.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— регулярный скрининг, генетическое консультирование и здоровый образ жизни матери в период беременности.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эмбриогенеза позвоночных и человека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позвоночные проходят похожие стадии дробления, гаструляции и гистогенеза, что отражает общие эволюционные корни этих групп животных.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этапы развития у позвоночных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темпы эмбрионального развития, а также структура внезародышевых оболочек существенно отличаются между видами, адаптируясь к экологическим условиям.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 времени и морфологии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развиваются внутриматочно с плацентой, тогда как птицы и рептилии имеют крупных яиц с желтком, что влияет на механизм питания и защиты эмбриона.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 млекопитающих и птиц
</a:t>
            </a:r>
            <a:endParaRPr lang="en-US" sz="26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 эволюционное значение эмбрионального периода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гарантирует точное закладывание органов и тканей, позволяя реализовать заложенные генетические программы развития.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зародышевого сходства — наличие жаберных дуг — у млекопитающих и рыб подтверждают эволюционные связи и происхождение общих предков.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эмбриогенеза критично для медицины, сельского хозяйства и биотехнологий, повышая эффективность профилактики и лечения заболеваний.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эмбрионального периода в биологии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 тесно связан с формированием здоровья будущего организма, а его изучение обеспечивает научную основу для профилактики и лечения врожденных заболеваний.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2026-05-09T23:52:43Z</dcterms:created>
  <dcterms:modified xsi:type="dcterms:W3CDTF">2026-05-09T23:52:43Z</dcterms:modified>
</cp:coreProperties>
</file>