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Тургенев и роман «Рудин»: герой эпохи и кризис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блестящем уме, который не выдержал испытания жизнью.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появился роман «Рудин»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написал роман в эпоху общественного перелома, когда особенно остро обсуждались роль образованного человека, сила убеждений и цена бездействия.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романа в творчестве Тургенева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«Рудин» открывает тургеневскую линию романов о внутреннем разладе интеллигенции и противоречии между идеалом и реальной жизнью.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него появятся «Дворянское гнездо», «Накануне» и «Отцы и дети», где Тургенев по-новому проверяет героя средой, временем и личным выбором.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романе уже видны точный психологизм, важность диалога и мягкая авторская ирония, определяющие зрелую манеру писателя.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Дмитрия Рудина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мысли и речи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Рудин производит впечатление человека большого ума: он образован, убедителен и умеет увлекать собеседников. Его речь звучит ярко и свободно, поэтому окружающие верят в его исключительность.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Слабость характера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за блеском слова скрывается нерешительность. В момент, когда требуется поступок, герой оказывается бессилен, и этот разрыв делает его образ трагическим.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14207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в усадьбе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Рудин приезжает в дом Ласунской как желанный собеседник. Сразу заметно его умение очаровывать людей речью и эрудицией.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0692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Сближение с Натальей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переходят в духовную близость. Наталья видит в нём не просто умного человека, а собеседника, способного говорить о серьёзном.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76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Нравственное испытание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требует решения и ответственности. Именно здесь становится ясно, что красивых слов недостаточно, если за ними не следует действие.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61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и уход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Рудин уезжает, не сумев преодолеть внутреннюю слабость. Итогом становится позднее осознание несостоявшейся судьбы.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романа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развития конфликта в романе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слово постепенно сталкивается с проверкой делом.
</a:t>
            </a:r>
            <a:endParaRPr lang="en-US" sz="1393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51234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88914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32819"/>
            <a:ext cx="376800" cy="376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Наталья Ласунская как нравственный контраст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Искренность чувства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Наталья воспринимает любовь серьёзно и не отделяет чувство от нравственной ответственности. Для неё важны не красивые слова, а внутренняя честность и верность самому себе.
</a:t>
            </a:r>
            <a:endParaRPr lang="en-US" sz="1192" dirty="0"/>
          </a:p>
        </p:txBody>
      </p:sp>
      <p:sp>
        <p:nvSpPr>
          <p:cNvPr id="10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Мера нравственного требования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становится для Рудина проверкой на зрелость. Рядом с ней особенно ясно видно, способен ли человек отвечать за свои убеждения не только в разговоре, но и в жизни.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идеал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Натальи показывает, что подлинная ценность в романе связана с достоинством, чистотой и готовностью принять последствия своего выбора, а не с эффектным красноречием.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Дарья Ласунская и салонная среда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Салон Дарьи Михайловны строится на светских правилах, где ценятся остроумие, свободная беседа и умение произвести впечатление на окружающих.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такой среде Рудин сначала выглядит особенно ярко: его речь соответствует ожиданиям общества и делает его заметной фигурой среди гостей.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именно салонная атмосфера быстро вскрывает поверхностность успеха, потому что внешний блеск здесь важнее глубины, а впечатление — важнее поступка.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тематические линии романа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личная драма Рудина тесно связана с историческими и нравственными вопросами эпохи.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 — разрыв между словом и делом; остальные линии раскрывают, почему этот разрыв становится судьбой героя.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роману И. С. Тургенева «Рудин» (1856)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991626"/>
            <a:ext cx="4332300" cy="1726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и их функции в романе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персонажей помогает увидеть разные стороны образа Рудина и проверить его на жизненную состоятельность.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персонаж либо усиливает блеск Рудина, либо обнаруживает его слабость, поэтому система образов работает как нравственная проверка героя.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И. С. Тургенева «Рудин»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Лежнев помогает увидеть, почему ум и блеск речи без внутренней опоры не становятся подлинной ценностью.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1840-е годы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время, когда особенно заметен кризис идеалов и проверка личности делом.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С. Тургенев, роман «Рудин»
</a:t>
            </a:r>
            <a:endParaRPr lang="en-US" sz="3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любви как испытание личности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Рудина к Наталье проверяет не силу эмоций, а готовность отвечать за них поступком. Любовь требует решимости, но герой останавливается на красивых признаниях.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Натальи любовь связана с правдой, достоинством и нравственной ясностью. Поэтому разрыв обнажает не просто личную неудачу, а несоответствие между словом и ответственностью.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речи и действия в образе Рудина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показано, как блестящее красноречие не превращается в устойчивую линию поведения и не выдерживает проверки реальным выбором.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спад уверенности подтверждают: речь у Рудина сильнее поступка, поэтому его образ строится на внутреннем несоответствии.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тексту романа И. С. Тургенева «Рудин»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романа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красивой фразы и трезвой авторской оценки создаёт критический эффект: читатель видит, как внешняя убедительность постепенно лишается внутренней опоры.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манера отличается ясностью и мягкой иронией: Тургенев не осуждает открыто, а позволяет самой ситуации обнаружить слабость героя и иллюзорность его слов.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Рудина строится на отвлечённых понятиях, широких обобщениях и философских формулировках, поэтому производит впечатление силы, но часто уходит от конкретного содержания.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пишет сдержанно и точно: каждая реплика работает на характеристику героя, а психологические оттенки передаются через интонацию, паузу и реакцию собеседника.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2053068"/>
            <a:ext cx="4332300" cy="138251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Эпизоды, раскрывающие характер Рудина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Показательные сцены последовательно меняют отношение к герою и раскрывают его внутреннюю несостоятельность.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строится по нарастающей: от впечатления к испытанию и затем к разрыву, поэтому образ героя раскрывается через последовательное разрушение иллюзий.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И. С. Тургенева «Рудин»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идеи к жизненной несостоятельности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развитии образа Рудина в романе И. С. Тургенева «Рудин».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8300" y="528025"/>
            <a:ext cx="7787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проблематика романа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608250" y="4715451"/>
            <a:ext cx="449700" cy="2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0183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показывает поколение образованных людей, которые умеют рассуждать о высоком, но часто оказываются бессильны в реальной исторической ситуации и повседневной ответственности.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3472650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ставит вопрос о цене бездеятельного идеализма: талант и убеждения не имеют ценности, если человек не готов подтвердить их поступком и трудом.
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6055125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читателя это не только литературная тема, но и урок гражданской зрелости: личность проверяется умением отвечать за собственные слова и выбор.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Рудин в системе тургеневских героев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подчёркивает не превосходство или слабость как таковые, а разные ответы Тургенева на вопрос о связи идеи, характера и действия.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Рудин оказывается самым уязвимым в системе этих образов: у него есть культура и мысль, но меньше всего жизненной устойчивости.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образов в романах И. С. Тургенева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525" y="1215264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8975" y="1215264"/>
            <a:ext cx="376800" cy="301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46044" y="2935447"/>
            <a:ext cx="339413" cy="38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роман важен для читателя сегодня
</a:t>
            </a:r>
            <a:endParaRPr lang="en-US" sz="2250" dirty="0"/>
          </a:p>
        </p:txBody>
      </p:sp>
      <p:sp>
        <p:nvSpPr>
          <p:cNvPr id="11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речи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учит не путать яркое выступление с реальной убеждённостью: убедительные слова могут создавать авторитет, который не подтверждается поступками и ответственностью.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Рудина напоминает, что трудное решение показывает характер точнее любых деклараций. Именно в момент выбора становится видно, есть ли внутренняя опора.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для школы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помогает обсуждать ответственность в учёбе, дружбе и общественной жизни, потому что тема расхождения между словами и делами остаётся очень узнаваемой.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трагедия несостоявшейся личности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«Рудин» убеждает, что выдающийся ум без воли и ответственности не становится силой. Тургенев показывает трагедию человека и поколения, не сумевших соединить идею с действием.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2026-05-23T12:52:02Z</dcterms:created>
  <dcterms:modified xsi:type="dcterms:W3CDTF">2026-05-23T12:52:02Z</dcterms:modified>
</cp:coreProperties>
</file>