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Древний Египет стал могущественной державой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Нил, фараон и труд людей создали великую державу.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возник там, где река Нил делала землю плодородной, а пустыни защищали поселения от врагов. Со временем разрозненные общины объединились в единое царство с общими законами и правителем.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Нила и пустынь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хлеба и зерна позволяли создавать запасы на будущее. Это помогало кормить ремесленников, воинов и жрецов, которые не занимались сельским трудом, но были нужны государству.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зерна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оказывался слабее обычного, хранящиеся запасы спасали людей от голода. Так природный ритм Нила делал жизнь египтян более устойчивой и предсказуемой.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неурожаев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разливов на берегах оставался слой ила, который удобрял почву. Поэтому урожаи были особенно богатыми, а обработка земли требовала меньше усилий, чем в более засушливых районах.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Плодородный ил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снабжал жителей водой и делал возможным земледелие в сухом климате. Благодаря реке египтяне могли выращивать пшеницу, ячмень и лён даже там, где почти не было дождей.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полей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 — основа жизни и богатства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опирались не на одну причину, а на целую систему: природу, управление и труд многих людей.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сыграли Нил и земледелие; без воды, урожая и единой власти сильное государство не возникло бы.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школьного курса истории Древнего Египта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Египту стать сильным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Египет был разделён на Верхний и Нижний Египет. У каждой части были свои традиции, правители и знаки власти. Но жизнь вдоль одной реки постепенно сближала эти земли и подталкивала их к объединению.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одной страны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корона показала, что две земли теперь составляют одно целое. На знаменитой палетке Нармера правитель изображён как победитель и объединитель. Этот памятник стал символом начала новой эпохи в истории Египта.
</a:t>
            </a:r>
            <a:endParaRPr lang="en-US" sz="1039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единства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3100 года до н. э. правитель Нармер, которого часто называют Менесом, сумел подчинить обе части страны. Его победа стала важным шагом к созданию единого государства, где действовали общие правила и один центр управления.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Нармера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Верхнего и Нижнего Египта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жизнь на берегах Нила привела к созданию единой власти.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поселений возникло сильное государство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вели записи о зерне, работниках и податях. Их точный учёт помогал знать, сколько ресурсов есть у страны и куда их нужно направить.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писцов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управлению сверху Египет мог хранить запасы, распределять труд и собирать налоги. Это делало большую страну более организованной и устойчивой.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 порядок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считался главным правителем Египта и защитником порядка. От его имени принимались важные решения, а его власть воспринималась как законная и священная.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Верховная власть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управлении страной фараону помогали визирь, местные правители и сборщики налогов. Они следили за выполнением приказов и передавали сведения из разных частей государства.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правителя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и управление страной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218" y="1145300"/>
            <a:ext cx="54156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общества выполняли свои обязанности и вместе поддерживали жизнь государства.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Египта держалась на разделении труда: одни управляли, другие защищали, а большинство обеспечивало страну хлебом и ресурсами.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Древнего Египта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египетском обществе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уходила, а на полях оставалась влага. Египтянам нужно было быстро направить её туда, где она была особенно нужна.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разлива Нила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водой требовало согласованных действий многих людей и контроля со стороны власти. Так государство помогало земледелию и защищало урожай.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труд людей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воду, строили дамбы и специальные хранилища. Они помогали использовать разлив Нила не сразу, а постепенно.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Дамбы и водохранилища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копали каналы, чтобы подводить воду к удалённым полям. Это расширяло площадь земли, пригодной для посева.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каналов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египтяне управляли водой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Мемфис был одним из главных городов Египта, а позже важную роль стали играть Фивы. В таких центрах сосредотачивались дворцы, склады и управление страной.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Мемфис и Фивы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корона, скарабей и Нил напоминали египтянам о силе и единстве страны. Такие образы связывали власть, религию и повседневную жизнь в одно целое.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единства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хранили зерно, которое собирали с полей в виде налогов. Эти запасы помогали переживать трудные годы и обеспечивали работу чиновников, ремесленников и воинов.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 и запасы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не только служили богам, но и накапливали землю, продукты и богатства. Они становились влиятельными хозяйственными центрами и поддерживали власть фараона.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как богатые центры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храмы — центры власти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зерна и продукты ремёсел поддерживали города, храмы и армию, а добыча золота в Нубии усиливала власть фараонов.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богатства давало сельское хозяйство, а остальные источники укрепляли государство и расширяли его возможности.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Древнего Египта; схема для учебной презентации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Египет получал богатство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продавал соседям зерно, папирус, льняные ткани и изделия ремесленников. Эти товары были ценными, потому что в долине Нила их производили в большом количестве.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вывозили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приносила не только богатство, но и редкие ресурсы, без которых было трудно развивать хозяйство, строить храмы и обеспечивать власть фараона необходимыми товарами.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было нужно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Взамен египтяне получали дерево, медь, серебро и кедр. Эти материалы были нужны для строительства, изготовления оружия и дорогих предметов, которых не хватало в самой стране.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привозили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Египта тянулись к Нубии, Синаю, Пунту и землям Восточного Средиземноморья. Такие контакты расширяли круг общения и делали страну известной далеко за её пределами.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кем торговали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 другими странами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хозяйственные ресурсы Египта поддерживали армию, походы и новые источники богатства.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урожая к военной мощи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войска составляли пехотинцы и лучники. Они защищали страну от набегов, сопровождали правителя в походах и охраняли важные дороги, по которым шли товары и сообщения.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служил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 границ позволяла людям спокойно сеять, собирать урожай и возводить храмы. Без безопасности Египет не смог бы долго сохранять богатство и порядок.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было важно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уделяли Нубии на юге и Синаю на востоке. Там строили укрепления и держали отряды, чтобы враги не могли легко проникнуть в страну.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на юге и востоке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египетской армии появились колесницы. Они сделали войско быстрее и подвижнее, особенно во время сражений на открытой местности, где важны были манёвр и внезапность.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Колесницы и скорость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 защита границ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постройки требовали рабочих, камня, точных расчётов и строгой организации. Чем мощнее становилось государство, тем масштабнее были его сооружения.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размеров и сложности зданий показывает усиление власти, богатства и управляемости Египта.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Древнего Египта; учебная схема по архитектуре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как знак силы государства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позволяла считать запасы зерна, распределять подати и проверять, сколько богатства собрано в хранилищах. Без точного учёта государство быстро потеряло бы порядок.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богатства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распоряжения можно было записать и прочитать в разных местах, фараону было легче руководить областями Египта. Письменность связывала столицу с городами и деревнями.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страной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фиксировали налоги, списки работников и приказы правителя. Благодаря этому важные сведения не терялись, а управление большой страной становилось более точным и надёжным.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писцов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использовали иероглифы для торжественных надписей и более простое письмо для повседневных записей. Это помогало передавать информацию в храмах, дворцах и хозяйственных складах.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и письмо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помогала управлять страной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1949827"/>
            <a:ext cx="4335300" cy="21166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и институты поддерживали силу египетского государства.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Египта обеспечивало сочетание природы, сильной власти, учёта и защиты. Эти элементы работали вместе и поддерживали стабильность страны.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Древнего Египта
</a:t>
            </a:r>
            <a:endParaRPr lang="en-US" sz="137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власть Египта была прочной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усилил центральную власть, наладил управление землями и укрепил границы. В это время государство стало более организованным и уверенно контролировало важные районы страны.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царство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строили большие храмы, крепости и царские гробницы. Такие сооружения показывали богатство государства, силу фараона и его стремление закрепить свой авторитет.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крепости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 один из самых мощных периодов истории Египта. Страна расширила владения, контролировала торговые пути и получила доступ к богатым ресурсам соседних земель.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царство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наибольшего расцвета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рисунках богиню Маат часто узнавали по перу на голове. Для египтян оно означало правду и правильный порядок. Если фараон заботился о маат, значит, в стране сохранялись закон, справедливость и спокойствие.
</a:t>
            </a:r>
            <a:endParaRPr lang="en-US" sz="1114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 истины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верили, что правитель должен удерживать маат в стране, иначе наступят хаос и бедствия. Поэтому фараона изображали как хранителя равновесия, от которого зависели мир, урожай и благополучие людей.
</a:t>
            </a:r>
            <a:endParaRPr lang="en-US" sz="113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и порядок мира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напоминали египтянам, что поступки человека можно «взвешивать». Этот образ связывал власть не только с силой, но и с ответственностью за честность, порядок и уважение к законам.
</a:t>
            </a:r>
            <a:endParaRPr lang="en-US" sz="1152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справедливости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Маат в жизни египтян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Египет стал могущественной державой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стал сильным благодаря Нилу, объединению страны, грамотному управлению, армии и торговле. Природа давала ресурсы, а труд людей превращал их в устойчивое и богатое государство.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2026-06-02T04:17:18Z</dcterms:created>
  <dcterms:modified xsi:type="dcterms:W3CDTF">2026-06-02T04:17:18Z</dcterms:modified>
</cp:coreProperties>
</file>