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экологического равновесия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состояние природы важно для здоровья каждого человека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равновесие — это согласованная работа всех частей экосистемы. Пищевые цепи, круговорот веществ и способность природы к восстановлению помогают сохранять жизнь и качество среды вокруг нас.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сохраняет баланс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причины нарушения равновесия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Засухи, наводнения и лесные пожары резко меняют условия жизни организмов, уменьшают запасы воды и пищи, а часть видов не успевает приспособиться к новым условиям.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Извержения вулканов и вспышки численности вредителей тоже нарушают привычные связи в природе: одни территории становятся непригодными для жизни, а другие теряют часть растений и животных.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экосистема уже ослаблена вырубкой лесов, загрязнением или осушением земель, даже естественное событие наносит ей гораздо более сильный и долгий ущерб.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потеря мест обитания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служит домом для множества видов: он дает укрытие, пищу и места для размножения, а также удерживает почву и помогает сохранять влагу в местности.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ФАО, в мире ежегодно теряется около 10 миллионов гектаров леса. После вырубки усиливаются эрозия, паводки и исчезновение птиц, насекомых и млекопитающих.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давления на природу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нагрузка возникает не из одного, а из нескольких направлений одновременно.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отрасли повседневной экономики, поэтому эффективная защита природы требует совместных мер.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схема по материалам школьного курса ОБЗР; точные доли зависят от региона и года.
</a:t>
            </a:r>
            <a:endParaRPr lang="en-US" sz="12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526101"/>
            <a:ext cx="391500" cy="31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526101"/>
            <a:ext cx="391500" cy="313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его опасность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газы
</a:t>
            </a:r>
            <a:pPr algn="ctr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Оксиды азота и серы раздражают дыхательные пути, ухудшают самочувствие и усиливают смог, особенно в городах с плотным движением и промышленными выбросами.
</a:t>
            </a:r>
            <a:endParaRPr lang="en-US" sz="1258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частицы
</a:t>
            </a:r>
            <a:pPr algn="ctr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 и частицы PM2.5 проникают глубоко в легкие, снижают качество воздуха и особенно опасны для детей, пожилых людей и людей с болезнями дыхания.
</a:t>
            </a:r>
            <a:endParaRPr lang="en-US" sz="1329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растения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Загрязненный воздух повреждает листья, замедляет рост растений и снижает урожайность, потому что нарушает нормальное дыхание и обмен веществ.
</a:t>
            </a:r>
            <a:endParaRPr lang="en-US" sz="1337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Смог в населенных районах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густонаселенных местах загрязнение накапливается быстрее, поэтому видимость ухудшается, а риск для здоровья возрастает даже при кратковременном нахождении на улице.
</a:t>
            </a:r>
            <a:endParaRPr lang="en-US" sz="117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816526"/>
            <a:ext cx="4166100" cy="197889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загрязнение влияет на разные части экосистемы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что изменение одного компонента природы быстро отражается на остальных.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 одной среде почти всегда запускает цепочку изменений в других, поэтому защита должна быть комплексной.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ОБЗР и экологии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одно нарушение запускает цепную реакцию
</a:t>
            </a:r>
            <a:endParaRPr lang="en-US" sz="2754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типичных экологических связях между источником воздействия, средой и живыми организмами.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пищевых цепей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соединяют растения, травоядных, хищников и разлагателей. Если выпадает одно звено, вся система становится менее устойчивой и хуже справляется с изменениями.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численности насекомых уменьшает кормовую базу для птиц, а затем и для животных, которые питаются птицами. Потери на одном уровне быстро переходят на следующий.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хищников часто приводит к росту грызунов и насекомых. Тогда возрастает нагрузка на растения и посевы, а природное равновесие нарушается еще сильнее.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Устойчивая и нарушенная экосистема: сравнение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природные системы дольше сохраняют свои функции даже после засухи, пожара или кратковременного загрязнения.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разнообразие и качество среды, тем быстрее экосистема возвращается к норме после нарушений.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 основе общих экологических закономерностей; значения условные и сравнительные.
</a:t>
            </a:r>
            <a:endParaRPr lang="en-US" sz="117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загрязнение воды запускает опасные изменения
</a:t>
            </a:r>
            <a:endParaRPr lang="en-US" sz="2354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Водоем, который начал «цвести»
</a:t>
            </a:r>
            <a:pPr algn="ctr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 пруд попали удобрения с полей, и вода быстро стала зеленоватой. Водоросли разрослись так сильно, что солнце перестало проникать вглубь, а ночью в воде стало меньше кислорода.
</a:t>
            </a:r>
            <a:endParaRPr lang="en-US" sz="1004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после стока с предприятий
</a:t>
            </a:r>
            <a:pPr algn="ctr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кромки реки заметны следы грязной пены и темные пятна от сточных вод. Для рыб и насекомых это сигнал об опасной среде, а для людей — о риске использовать такую воду без очистки.
</a:t>
            </a:r>
            <a:endParaRPr lang="en-US" sz="1062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гибель под гладью воды
</a:t>
            </a:r>
            <a:pPr algn="ctr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водоем может выглядеть спокойно, но внизу уже не хватает кислорода. Сначала исчезают чувствительные виды, затем гибнут рыбы и другие организмы, а на берегу остается мало жизни и много запаха разложения.
</a:t>
            </a:r>
            <a:endParaRPr lang="en-US" sz="99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изменение климата усиливает нарушение экосистем
</a:t>
            </a:r>
            <a:endParaRPr lang="en-US" sz="2363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температуры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почва нагреваются сильнее обычного. Для многих растений и животных привычные условия становятся слишком сухими или жаркими.
</a:t>
            </a:r>
            <a:endParaRPr lang="en-US" sz="1371" dirty="0"/>
          </a:p>
        </p:txBody>
      </p:sp>
      <p:sp>
        <p:nvSpPr>
          <p:cNvPr id="10" name="Text 2"/>
          <p:cNvSpPr txBox="1"/>
          <p:nvPr/>
        </p:nvSpPr>
        <p:spPr>
          <a:xfrm>
            <a:off x="2425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 пожары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отсутствие дождей высушивает леса и луга. Возрастает риск пожаров, которые уничтожают растительность и места обитания.
</a:t>
            </a:r>
            <a:endParaRPr lang="en-US" sz="1371" dirty="0"/>
          </a:p>
        </p:txBody>
      </p:sp>
      <p:sp>
        <p:nvSpPr>
          <p:cNvPr id="11" name="Text 3"/>
          <p:cNvSpPr txBox="1"/>
          <p:nvPr/>
        </p:nvSpPr>
        <p:spPr>
          <a:xfrm>
            <a:off x="4521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дожди и таяние льда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Ливни вызывают размыв почв и подтопления, а таяние льда меняет водный режим рек и побережий.
</a:t>
            </a:r>
            <a:endParaRPr lang="en-US" sz="1371" dirty="0"/>
          </a:p>
        </p:txBody>
      </p:sp>
      <p:sp>
        <p:nvSpPr>
          <p:cNvPr id="12" name="Text 4"/>
          <p:cNvSpPr txBox="1"/>
          <p:nvPr/>
        </p:nvSpPr>
        <p:spPr>
          <a:xfrm>
            <a:off x="6616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ареалов и ослабление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видов вынуждена переселяться, а другие не успевают приспособиться. Уже нарушенные экосистемы восстанавливаются медленнее.
</a:t>
            </a:r>
            <a:endParaRPr lang="en-US" sz="1233" dirty="0"/>
          </a:p>
        </p:txBody>
      </p:sp>
      <p:sp>
        <p:nvSpPr>
          <p:cNvPr id="13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нарушения равновесия для людей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природы быстро переходят из леса, реки или поля в дом, школу и больницу.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хуже состояние экосистем, тем выше риски для здоровья, питания и безопасности людей.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диаграмма, условные значения для наглядного сравнения.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биоразнообразие защищает экосистему
</a:t>
            </a:r>
            <a:endParaRPr lang="en-US" sz="2762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выполняют свои роли: одни опыляют растения, другие расселяют семена, третьи разлагают остатки и возвращают вещества в почву, поддерживая круговорот в природе.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видов много, система не зависит от одного участника. Когда один вид слабеет, его частично заменяют другие, и экосистема легче переносит засуху, болезни или вредителей.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Растительное разнообразие помогает удерживать влагу и почву, снижает риск эрозии и создает больше укрытий и пищи для животных, особенно в период неблагоприятных условий.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потере видов цепи питания становятся короче и уязвимее. Тогда любое новое нарушение быстрее распространяется по всей экосистеме и усиливает общий сбой.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756201"/>
            <a:ext cx="4392900" cy="20995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нарушений и их заметные последствия
</a:t>
            </a:r>
            <a:endParaRPr lang="en-US" sz="2693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виды воздействия на природу приводят к характерным последствиям в экосистемах и для человека.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нарушения затрагивают сразу несколько компонентов природы: почву, воду, растения и животных. Поэтому ущерб быстро становится широким и заметным.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Природоохранные и экологические материалы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восстановить экологическое равновесие
</a:t>
            </a:r>
            <a:endParaRPr lang="en-US" sz="2529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действий, которые уменьшают нагрузку на природу и помогают экосистемам восстанавливаться.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5649" y="1114773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7507" y="1111173"/>
            <a:ext cx="249188" cy="39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2466" y="3485651"/>
            <a:ext cx="299025" cy="39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44949" y="2596623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27963" y="2593023"/>
            <a:ext cx="348862" cy="3987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могут делать школьники и семьи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458425" y="101742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Сортировать отходы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помогает отправлять бумагу, пластик и металл на переработку. Это уменьшает количество мусора на свалках и учит видеть ценность в повторном использовании материалов.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6008825" y="101742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Отказаться от одноразового пластика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Многоразовая бутылка, контейнер и сумка сокращают лишние отходы. Такие простые замены заметно уменьшают количество пластика, который долго не разлагается в природе.
</a:t>
            </a:r>
            <a:endParaRPr lang="en-US" sz="1174" dirty="0"/>
          </a:p>
        </p:txBody>
      </p:sp>
      <p:sp>
        <p:nvSpPr>
          <p:cNvPr id="17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электричество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Выключенный свет и экономный режим бытовых приборов уменьшают потребление энергии. Меньше энергии — значит, ниже нагрузка на электростанции и окружающую среду.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257725" y="249927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воду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закрывать кран, когда вода не нужна, и вовремя устранять протечки, снижается расход важного ресурса. Это особенно важно там, где пресная вода используется ограниченно.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229118" y="249927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Участвовать в посадках и уборках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деревьев, уход за школьным двором и уборка территории помогают вернуть природе чистоту и тень. Такие дела объединяют класс, семью и соседей вокруг общей цели.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профилактика выгоднее восстановления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Предотвращение загрязнения требует меньше ресурсов и позволяет не доводить ситуацию до потерь в природе и в жизни людей.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Своевременные меры почти всегда обходятся дешевле, чем очистка, лечение и восстановление разрушенных экосистем.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диаграмма, условные значения для наглядности.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защиты природы на местном и международном уровне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местном уровне помогают заповедники, национальные парки и контроль за выбросами. Они сохраняют редкие виды, защищают места обитания и ограничивают вредное воздействие на природу.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также законы о предприятиях, отходах и очистных сооружениях. Когда правила соблюдаются, загрязнение снижается, а восстановление лесов и водоемов идет быстрее и надежнее.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 позволяют странам действовать вместе. Это особенно важно для рек, морей, мигрирующих животных и задач, которые невозможно решить усилиями одной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равновесие зависит от наших решений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теряет устойчивость постепенно, но восстановление возможно, если действовать вовремя. Бережные привычки, законы, школьные проекты и участие семей помогают сохранить здоровье людей и ресурсы будущего.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2026-05-21T01:04:28Z</dcterms:created>
  <dcterms:modified xsi:type="dcterms:W3CDTF">2026-05-21T01:04:28Z</dcterms:modified>
</cp:coreProperties>
</file>