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мировой экономики: как пространство влияет на производство и развитие стран
</a:t>
            </a:r>
            <a:endParaRPr lang="en-US" sz="3224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определяет правила мировой экономики.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география мировой экономике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страны у морских путей, рынков сбыта, сырьевых баз и транспортных узлов влияет на темпы роста, структуру экспорта и роль в мировом хозяйстве. Карта мировой экономики меняется вместе с подъёмом новых центров силы.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экономика как система центра, полупериферии и периферии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мировой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ядре сосредоточены банки, биржи, штаб-квартиры корпораций, научные центры и высокотехнологичные отрасли. Эти страны формируют правила торговли, инвестиций и технологического обмена.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24435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Полупериферия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Полупериферийные страны сочетают промышленное производство, экспортную ориентацию и растущий внутренний рынок. Они постепенно наращивают технологический потенциал и могут переходить к более сложной специализации.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1870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Периферия чаще поставляет сырьё, сельскохозяйственную продукцию и товары с низкой добавленной стоимостью. Такая специализация делает экономику более уязвимой к колебаниям цен и внешнего спроса.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экономики мира по доле в мировом ВВП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несколько стран формируют значительную часть мирового продукта, хотя большинство государств объединены в «остальной мир».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США и Китай; при этом рост Азии усиливает перераспределение экономического влияния в мировом хозяйстве.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IMF, World Economic Outlook Database, 2024 (номинальный ВВП, доли рассчитаны по данным за 2023 год)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и глобальные цепочки создания стоимости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этапов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ТНК распределяют исследование, производство, сборку и продажу по разным странам. Это позволяет использовать различия в квалификации кадров, стоимости труда, налогах и доступе к рынкам.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создаётся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часть прибыли обычно возникает на этапах разработки, брендинга, логистики и маркетинга. Сборка и добыча сырья дают меньшую добавленную стоимость, но остаются важными для всей цепочки.
</a:t>
            </a:r>
            <a:endParaRPr lang="en-US" sz="1177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компаний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Apple, Toyota, Samsung и Nestlé показывают, как одна корпорация может действовать сразу в десятках стран. Её производство становится зависимым от транспорта, поставщиков и международных соглашений.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мира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цепочки уменьшают издержки и ускоряют обмен товарами, но одновременно делают экономику взаимозависимой. Сбой на одном участке цепи способен повлиять на целые отрасли и регионы.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293909"/>
            <a:ext cx="5426700" cy="11092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ведущих регионов мировой экономики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между регионами по специализации, роли в международном разделении труда и типу производимой продукции.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регионами связаны прежде всего с технологичностью производства, уровнем добавленной стоимости и степенью включённости в мировые рынки.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мировой экономики и международному разделению труда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международное разделение труда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продукта от ресурсов к мировому рынку и прибыли.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81" y="2128302"/>
            <a:ext cx="224175" cy="25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764" y="2128402"/>
            <a:ext cx="224175" cy="25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1347" y="2128402"/>
            <a:ext cx="224175" cy="25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930" y="2128402"/>
            <a:ext cx="224175" cy="256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как каркас мировой экономики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перевозки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транспорт перевозит основную массу мировых грузов. Поэтому крупные порты становятся узлами торговли, где сходятся маршруты сырья, топлива, контейнеров и промышленной продукции.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и проливы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Суэцкий и Панамский каналы сокращают путь между регионами и уменьшают издержки. От их пропускной способности зависит скорость торговли между Европой, Азией и Америкой.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особенно важна для скоропортящихся товаров, ценных грузов и высокотехнологичной продукции. Она связывает финансовые центры и позволяет быстро перевозить образцы, документы и компоненты.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 трубопроводы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 трубопроводы особенно значимы для сухопутных стран и перевозки сырья, топлива и массовых грузов. Они поддерживают промышленность и снабжение крупных территорий.
</a:t>
            </a:r>
            <a:endParaRPr lang="en-US" sz="112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финансовые центры и города-узлы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Нью-Йорк: финансы в масштабе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объединяет биржу, банки, страховые компании и штаб-квартиры крупнейших корпораций. Его сила связана не только с объёмом капитала, но и с влиянием на решения, которые принимаются в разных часовых поясах мира.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и Сингапур: перекрёстки потоков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остаётся важным узлом европейских финансов и международных услуг, а Сингапур связывает рынки Восточной и Юго-Восточной Азии. Оба города выигрывают от развитых аэропортов, цифровых платёжных систем и глобальных связей.
</a:t>
            </a:r>
            <a:endParaRPr lang="en-US" sz="129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 и Гонконг: Азия в центре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 отражает мощь крупной индустриальной и финансовой экономики, а Гонконг долгое время служил одним из главных мостов между Китаем и мировым капиталом. Их роль усиливают портовая логистика и высокая концентрация деловых сервисов.
</a:t>
            </a:r>
            <a:endParaRPr lang="en-US" sz="1295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мирового экспорта по основным группам товаров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экспорта показывает, какие отрасли обеспечивают странам устойчивый доход и место в международной специализации.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машин, оборудования и услуг, тем обычно сложнее экономика; преобладание топлива и сырья указывает на ресурсную специализацию.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на основе типовой структуры мирового экспорта по данным WTO и World Bank, без привязки к одной стране или году
</a:t>
            </a:r>
            <a:endParaRPr lang="en-US" sz="71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 формирование сырьевых экономик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711700" y="1330275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задают специализацию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нефти, газа, руд, леса и пресной воды определяют, какие отрасли развиваются в стране быстрее всего. Именно поэтому добыча часто становится основой экспорта и бюджета.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11700" y="2204826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зависят от цен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экономика может быстро приносить валютную выручку, но её благополучие сильно связано с колебаниями мировых цен. При падении спроса доходы бюджета и компаний заметно сокращаются.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4711700" y="3079377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одностороннего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4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страна опирается почти только на добычу, обрабатывающая промышленность и высокотехнологичные отрасли развиваются медленнее. Это делает экономику менее устойчивой к кризисам и внешним ограничениям.
</a:t>
            </a:r>
            <a:endParaRPr lang="en-US" sz="1018" dirty="0"/>
          </a:p>
        </p:txBody>
      </p:sp>
      <p:sp>
        <p:nvSpPr>
          <p:cNvPr id="13" name="Text 5"/>
          <p:cNvSpPr txBox="1"/>
          <p:nvPr/>
        </p:nvSpPr>
        <p:spPr>
          <a:xfrm>
            <a:off x="4711700" y="3953931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нужна диверсификация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4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снизить зависимость от сырья, государствам важно развивать переработку, транспорт, науку и услуги. Такая диверсификация расширяет занятость, увеличивает добавленную стоимость и укрепляет позиции на мировом рынке.
</a:t>
            </a:r>
            <a:endParaRPr lang="en-US" sz="101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764462"/>
            <a:ext cx="5597100" cy="228822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экономической специализации стран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природные, демографические и технологические преимущества формируют разные модели участия стран в мировой экономике.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повышает эффективность, но одновременно создаёт уязвимость: чем уже профиль экономики, тем сильнее она зависит от внешнего спроса, цен и качества внутренней инфраструктуры.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общим структурам экспорта и специализации стран на основе данных Всемирного банка и ОЭСР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развития стран и качество жизни населения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9200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ВВП — не единственный показатель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объём экономики сам по себе не гарантирует достойный уровень жизни. Важны доходы на человека, доступ к медицине, образованию, жилью и безопасной среде.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43935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занятости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большая часть населения занята в низкопроизводительных секторах, рост богатства распределяется неравномерно. Это усиливает социальный разрыв даже при заметном промышленном выпуске и экспорте.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8673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городская сеть обычно облегчает доступ к рабочим местам, транспорту и услугам. Однако слишком быстрый рост городов без планирования может создавать перегрузку инфраструктуры и неравенство.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13407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ИЧР показывает 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человеческого развития учитывает не только доход, но и образование, здоровье и продолжительность жизни. Поэтому страны с меньшим ВВП иногда выглядят лучше по качеству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страна повышает своё место в мировой экономике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развития от вложений в человеческий капитал и инфраструктуру к росту производства, экспорта и внутреннего спроса.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экономического центра мира в сторону Азии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связан не только с Китаем и Индией: в регионе усиливаются производственные цепочки, логистика и потребительские рынки, притягивающие новые инвестиции.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долгосрочный перенос экономической активности в Азию; это меняет торговые потоки, размещение производств и баланс влияния между регионами.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оценки по структуре мирового производства и торговли; данные международных организаций, 1990–2024
</a:t>
            </a:r>
            <a:endParaRPr lang="en-US" sz="78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вызовы для мировой экономики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поставок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Пандемии, военные риски и санкции нарушают движение сырья и комплектующих. Из-за этого предприятия сталкиваются с задержками производства, а потребители — с дефицитом отдельных товаров.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85821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логистических издержек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морские маршруты становятся небезопасными или перегруженными, перевозки дорожают и занимают больше времени. Это особенно чувствительно для стран, зависящих от импорта топлива и компонентов.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1642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 энергетические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Засухи, наводнения и другие экстремальные явления влияют на сельское хозяйство, транспорт и энергетику. Они заставляют экономики переходить к более устойчивым и экологичным решениям.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17464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государств и компаний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снизить уязвимость, страны диверсифицируют поставщиков, создают запасы, развивают собственное производство и инвестируют в более надёжную инфраструктуру и чистую энергетику.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739269"/>
            <a:ext cx="5426700" cy="22185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экономические объединения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объединения различаются по глубине интеграции, масштабу и политическим задачам, но все они усиливают взаимную торговлю и координацию.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интеграции, тем сильнее эффект от общего рынка, но тем сложнее согласовывать правила, интересы и степень экономической открытости участников.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объединения и их официальные цели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1731521"/>
            <a:ext cx="194700" cy="15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6786" y="1706502"/>
            <a:ext cx="180075" cy="2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473" y="3293146"/>
            <a:ext cx="194700" cy="1557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26763" y="3268126"/>
            <a:ext cx="180075" cy="2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48400" y="1712050"/>
            <a:ext cx="194700" cy="1947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экономика и новое пространственное неравенство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5" name="Text 2"/>
          <p:cNvSpPr txBox="1"/>
          <p:nvPr/>
        </p:nvSpPr>
        <p:spPr>
          <a:xfrm>
            <a:off x="505500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Сетевые платформы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Интернет-платформы соединяют производителей, потребителей и сервисы без жёсткой привязки к одному месту. Это позволяет крупнейшим компаниям управлять рынками из нескольких мировых центров одновременно.
</a:t>
            </a:r>
            <a:endParaRPr lang="en-US" sz="934" dirty="0"/>
          </a:p>
        </p:txBody>
      </p:sp>
      <p:sp>
        <p:nvSpPr>
          <p:cNvPr id="16" name="Text 3"/>
          <p:cNvSpPr txBox="1"/>
          <p:nvPr/>
        </p:nvSpPr>
        <p:spPr>
          <a:xfrm>
            <a:off x="3534450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как 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всё чаще создают данные, алгоритмы и программные решения. Поэтому страны и города, где развиты цифровые сервисы, получают новое конкурентное преимущество в мировой экономике.
</a:t>
            </a:r>
            <a:endParaRPr lang="en-US" sz="934" dirty="0"/>
          </a:p>
        </p:txBody>
      </p:sp>
      <p:sp>
        <p:nvSpPr>
          <p:cNvPr id="17" name="Text 4"/>
          <p:cNvSpPr txBox="1"/>
          <p:nvPr/>
        </p:nvSpPr>
        <p:spPr>
          <a:xfrm>
            <a:off x="505463" y="3268126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решает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цифрового развития нужны быстрый интернет, надёжное энергоснабжение и современные площадки для дата-центров. Без этих условий страна теряет часть цифровых инвестиций и рабочих мест.
</a:t>
            </a:r>
            <a:endParaRPr lang="en-US" sz="934" dirty="0"/>
          </a:p>
        </p:txBody>
      </p:sp>
      <p:sp>
        <p:nvSpPr>
          <p:cNvPr id="18" name="Text 5"/>
          <p:cNvSpPr txBox="1"/>
          <p:nvPr/>
        </p:nvSpPr>
        <p:spPr>
          <a:xfrm>
            <a:off x="3534438" y="3268126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кадры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экономика усиливает конкуренцию за инженеров, программистов и исследователей. Образование и качество городской среды становятся не менее важными, чем сырьё или промышленное оборудование.
</a:t>
            </a:r>
            <a:endParaRPr lang="en-US" sz="934" dirty="0"/>
          </a:p>
        </p:txBody>
      </p:sp>
      <p:sp>
        <p:nvSpPr>
          <p:cNvPr id="19" name="Text 6"/>
          <p:cNvSpPr txBox="1"/>
          <p:nvPr/>
        </p:nvSpPr>
        <p:spPr>
          <a:xfrm>
            <a:off x="6563375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IT-центров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технологические кластеры сформировались в США, Китае, Индии, Израиле и Европе. Там есть университеты, инвестиции, стартапы и кадры, необходимые для быстрого инновационного роста.
</a:t>
            </a:r>
            <a:endParaRPr lang="en-US" sz="93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конкурентоспособности стран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решает не один сильный показатель, а сочетание факторов: даже развитая наука даёт слабый эффект без дорог, энергии и стабильных правил.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сбалансирован профиль страны, тем легче ей адаптироваться к кризисам и использовать возможности глобального рынка.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аналитическая схема на основе подходов Всемирного экономического форума и Всемирного банка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мировой экономики начинается с географии: кто контролирует ресурсы, кто управляет потоками, где сосредоточены технологии и почему одни страны растут быстрее других.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мира имеет карту, а не только цифры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2026-06-02T23:08:40Z</dcterms:created>
  <dcterms:modified xsi:type="dcterms:W3CDTF">2026-06-02T23:08:40Z</dcterms:modified>
</cp:coreProperties>
</file>