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Саркожгутиконосцы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с псевдоподиями и жгутиками в разных средах.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классификация саркожгутиконосцев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— древняя группа простейших, объединявшая амёбы и жгутиконосцев. Современная наука разделяет их на классы, но в школе их изучают вместе, учитывая особенности движения и строения.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тип включает амёб, радиолярий и жгутиконосцев, различающихся по способам передвижения — псевдоподиями или жгутиками.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обладают простым строением и могут иметь одно или несколько ядер, а также пищеварительные и сократительные вакуоли.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саркожгутиконосцы образуют защитные оболочки или раковины, что помогает им выживать в различных условиях.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саркожгутиконосцев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у саркожгутиконосцев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Псевдоподии: подвижные выросты цитоплазмы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Псевдоподии — временные отростки цитоплазмы, которые обеспечивают движение и захват пищи. Они бывают разных форм: лопастевидные, нитевидные и сетевидные, помогая организму эффективно перемещаться и питаться.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Жгутики: длинные органоиды для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тонкие длинные структуры, присущие жгутиконосцам. С их помощью клетки сильно увеличивают скорость и направленность движения, обеспечивая активный поиск пищи и среды обитания.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саркодовых и их распространение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обитания саркодовых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встречаются в пресной и солёной воде, почве, мхах и лесной подстилке. Некоторые виды паразитируют на других организмах, расширяя диапазон обитания этой группы.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саркодовых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фораминиферы и пресноводные амёбы участвуют в биологических циклах, поддерживая равновесие и служа пищей для мелких беспозвоночных, что важно для баланса экосистемы.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клетки саркодовых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 саркодовых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имеет плазматическую мембрану, цитоплазму, ядро, а также пищеварительные и сократительные вакуоли, обеспечивая жизненные процессы и взаимодействие с окружающей средой.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раковины у раковинных саркодовых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саркодовые создают минеральные или органические оболочки, которые могут иметь спиральную или шарообразную форму, выполняя защитную функцию и сохраняя структуру клетки.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у амёбы: этапы процесса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захвата и переваривания пищи амёбой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саркодовых состоит из микротрубочек и актиновых микрофиламентов, обеспечивающих изменение формы клетки и движение псевдоподий.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Актиновые микрофиламенты позволяют псевдоподиям удлиняться и сокращаться, участвую в захвате пищи и передвижении организма.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движения, цитоскелет поддерживает форму клетки и участвует в формировании защитных структур, повышая устойчивость саркодовых к окружающей среде.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роль цитоскелета саркодовых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генетическую информацию и регулирует обмен веществ, определяя жизнедеятельность клетки саркодовых.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может быть одно крупное или несколько мелких ядер, что связано с особенностями распределения функций и регуляцией развития.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ядро удваивается, участвуя в контроле жизненного цикла и обеспечивая наследственность дочерних клеток.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особенности ядра саркодовых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Эктоплазма — прозрачный наружный слой, придающий клетке форму и обеспечивающий защиту от внешних воздействий.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 — густой внутренний слой, содержащий ядро, вакуоли и органоиды, где проходят важные клеточные процессы.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облегчает движение и распределение функций, повышая эффективность жизнедеятельности саркодовых.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Эктоплазма и эндоплазма: разделение цитоплазмы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захватывают пищу с помощью псевдоподий, окружающих объекты и втягивающих их внутрь клетки, образуя пищеварительную вакуоль.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вакуоли пища переваривается ферментами, превращаясь в усваиваемые вещества, которые затем поступают в цитоплазму клеток для питания.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собираются в специальную вакуоль и выводятся наружу через клеточную мембрану, завершая процесс пищеварения.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пищеварительная вакуоль саркодовых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пресноводных саркодовых обычно формируется от одной до двух сократительных вакуолей, поддерживающих водный баланс и удаляющих излишки жидкости.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сократительных вакуолей у пресноводных саркодовых, таких как амёбы, обеспечивает эффективный контроль осмотического давления.
</a:t>
            </a:r>
            <a:endParaRPr lang="en-US" sz="2234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саркодовых — это митотическое деление клетки на две дочерние, при этом происходит удвоение ядра и цитоплазмы.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встречается редко и проявляется чаще при неблагоприятных условиях, что способствует обмену генетическим материалом и выживанию.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клетки происходит точное распределение наследственной информации и органоидов, обеспечивая жизнеспособность новых организмов.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саркодовых: способы и особенности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обыкновенная: ключевые факты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с помощью псевдоподий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 двигается, изменяя форму клетки и вытягивая псевдоподии. Этот метод позволяет ей медленно перемещаться по поверхности и захватывать пищу.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неблагоприятных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засухи или холода амёба формирует плотную цисту, которая защищает клетку, сохраняя жизнеспособность до улучшения окружающей среды.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саркодовых форм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формы: амёбы и солярии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обладают псевдоподиями для движения и питания, а солярии создают радиально расходящиеся выросты, что помогает им добывать пищу и перемещаться в воде.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Раковинные саркодовые: фораминиферы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образуют твёрдые раковины из карбоната кальция, которые служат им защитой и участвуют в формировании морских осадков.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адаптации саркодовых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ножки для активного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используют псевдоподии, которые помогают не только передвигаться, но и охватывать пищу, обеспечивая эффективное питание.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раковины фораминифер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строят прочные раковины, защищающие их от хищников и неблагоприятных условий, что повышает их выживаемость в морской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цист при неблагоприятных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саркодовые образуют цисты, позволяющие им переживать засуху или холод, временно приостановив жизненные процессы.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саркодовых на природу и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экосистемах и пищевых цепях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участвуют в разложении органических веществ и служат пищей мелким организмам, поддерживая экологическое равновесие в водной и почвенной средах.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представители саркодовых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амёбной дизентерии, Entamoeba histolytica, вызывает серьёзные заболевания у человека, демонстрируя важность изучения саркодовых.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саркодовых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фаза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активно питаются и размножаются, двигаясь с помощью псевдоподий или жгутиков.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цист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неблагоприятных условиях саркодовые переходят в стадию цисты, покрываясь защитной оболочкой для выживания.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улучшения условий цисты вскрываются, и организмы возобновляют активную жизнедеятельность и размножение.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саркодовых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клеточной структуры и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служат моделью для изучения механизма фагоцитоза и особенностей цитоскелета, что важно для понимания клеточной биологии.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с помощью фораминифер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раковины фораминифер позволяют восстанавливать климатические условия древних морей и датировать геологические отложения.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— разнообразные организмы с важными экологическими ролями и уникальными адаптациями, что делает их изучение важным для науки и понимания жизни.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саркожгутиконосцам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2026-05-09T14:59:55Z</dcterms:created>
  <dcterms:modified xsi:type="dcterms:W3CDTF">2026-05-09T14:59:55Z</dcterms:modified>
</cp:coreProperties>
</file>